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95" r:id="rId3"/>
    <p:sldId id="283" r:id="rId4"/>
    <p:sldId id="284" r:id="rId5"/>
    <p:sldId id="285" r:id="rId6"/>
    <p:sldId id="286" r:id="rId7"/>
    <p:sldId id="287" r:id="rId8"/>
    <p:sldId id="288" r:id="rId9"/>
    <p:sldId id="289" r:id="rId10"/>
    <p:sldId id="290" r:id="rId11"/>
    <p:sldId id="291" r:id="rId12"/>
    <p:sldId id="292" r:id="rId13"/>
    <p:sldId id="282" r:id="rId14"/>
    <p:sldId id="296" r:id="rId15"/>
    <p:sldId id="293" r:id="rId16"/>
    <p:sldId id="294" r:id="rId17"/>
    <p:sldId id="281"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Lato" panose="020F0502020204030203"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8A8B"/>
    <a:srgbClr val="B3C3C4"/>
    <a:srgbClr val="06B9BA"/>
    <a:srgbClr val="D19C31"/>
    <a:srgbClr val="D42E81"/>
    <a:srgbClr val="23F4B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10" autoAdjust="0"/>
    <p:restoredTop sz="84907" autoAdjust="0"/>
  </p:normalViewPr>
  <p:slideViewPr>
    <p:cSldViewPr snapToGrid="0">
      <p:cViewPr varScale="1">
        <p:scale>
          <a:sx n="65" d="100"/>
          <a:sy n="65" d="100"/>
        </p:scale>
        <p:origin x="885"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Sun" userId="e7206746-d10f-4eed-96d8-040216aa892c" providerId="ADAL" clId="{B096FC43-620E-4A70-8BA3-DBA6C75BEBA7}"/>
    <pc:docChg chg="modSld">
      <pc:chgData name="Matthew Sun" userId="e7206746-d10f-4eed-96d8-040216aa892c" providerId="ADAL" clId="{B096FC43-620E-4A70-8BA3-DBA6C75BEBA7}" dt="2017-12-24T22:51:00.200" v="0" actId="20577"/>
      <pc:docMkLst>
        <pc:docMk/>
      </pc:docMkLst>
      <pc:sldChg chg="modSp">
        <pc:chgData name="Matthew Sun" userId="e7206746-d10f-4eed-96d8-040216aa892c" providerId="ADAL" clId="{B096FC43-620E-4A70-8BA3-DBA6C75BEBA7}" dt="2017-12-24T22:51:00.200" v="0" actId="20577"/>
        <pc:sldMkLst>
          <pc:docMk/>
          <pc:sldMk cId="2443842695" sldId="282"/>
        </pc:sldMkLst>
        <pc:spChg chg="mod">
          <ac:chgData name="Matthew Sun" userId="e7206746-d10f-4eed-96d8-040216aa892c" providerId="ADAL" clId="{B096FC43-620E-4A70-8BA3-DBA6C75BEBA7}" dt="2017-12-24T22:51:00.200" v="0" actId="20577"/>
          <ac:spMkLst>
            <pc:docMk/>
            <pc:sldMk cId="2443842695" sldId="282"/>
            <ac:spMk id="10" creationId="{520CAF39-8583-4B57-BD2F-98E680E52DD4}"/>
          </ac:spMkLst>
        </pc:spChg>
      </pc:sldChg>
    </pc:docChg>
  </pc:docChgLst>
  <pc:docChgLst>
    <pc:chgData name="Matthew Sun" userId="e7206746-d10f-4eed-96d8-040216aa892c" providerId="ADAL" clId="{31B413E8-AAF9-43E5-B80D-A9B4DE0594A1}"/>
    <pc:docChg chg="undo custSel addSld delSld modSld">
      <pc:chgData name="Matthew Sun" userId="e7206746-d10f-4eed-96d8-040216aa892c" providerId="ADAL" clId="{31B413E8-AAF9-43E5-B80D-A9B4DE0594A1}" dt="2018-01-19T00:29:13.982" v="2483"/>
      <pc:docMkLst>
        <pc:docMk/>
      </pc:docMkLst>
      <pc:sldChg chg="addSp delSp">
        <pc:chgData name="Matthew Sun" userId="e7206746-d10f-4eed-96d8-040216aa892c" providerId="ADAL" clId="{31B413E8-AAF9-43E5-B80D-A9B4DE0594A1}" dt="2018-01-17T05:10:09.053" v="376" actId="1038"/>
        <pc:sldMkLst>
          <pc:docMk/>
          <pc:sldMk cId="3452690502" sldId="256"/>
        </pc:sldMkLst>
        <pc:picChg chg="add del">
          <ac:chgData name="Matthew Sun" userId="e7206746-d10f-4eed-96d8-040216aa892c" providerId="ADAL" clId="{31B413E8-AAF9-43E5-B80D-A9B4DE0594A1}" dt="2018-01-17T05:10:09.053" v="376" actId="1038"/>
          <ac:picMkLst>
            <pc:docMk/>
            <pc:sldMk cId="3452690502" sldId="256"/>
            <ac:picMk id="2050" creationId="{20344AC7-8917-4B9E-AD69-2B4CBA01C2AA}"/>
          </ac:picMkLst>
        </pc:picChg>
      </pc:sldChg>
      <pc:sldChg chg="modSp">
        <pc:chgData name="Matthew Sun" userId="e7206746-d10f-4eed-96d8-040216aa892c" providerId="ADAL" clId="{31B413E8-AAF9-43E5-B80D-A9B4DE0594A1}" dt="2018-01-19T00:29:13.982" v="2483"/>
        <pc:sldMkLst>
          <pc:docMk/>
          <pc:sldMk cId="3941257302" sldId="281"/>
        </pc:sldMkLst>
        <pc:spChg chg="mod">
          <ac:chgData name="Matthew Sun" userId="e7206746-d10f-4eed-96d8-040216aa892c" providerId="ADAL" clId="{31B413E8-AAF9-43E5-B80D-A9B4DE0594A1}" dt="2018-01-19T00:29:13.982" v="2483"/>
          <ac:spMkLst>
            <pc:docMk/>
            <pc:sldMk cId="3941257302" sldId="281"/>
            <ac:spMk id="3" creationId="{7441081A-87C6-4D68-9600-4CE00E109E36}"/>
          </ac:spMkLst>
        </pc:spChg>
      </pc:sldChg>
      <pc:sldChg chg="addSp delSp modSp modNotesTx">
        <pc:chgData name="Matthew Sun" userId="e7206746-d10f-4eed-96d8-040216aa892c" providerId="ADAL" clId="{31B413E8-AAF9-43E5-B80D-A9B4DE0594A1}" dt="2018-01-17T06:07:49.988" v="1989" actId="20577"/>
        <pc:sldMkLst>
          <pc:docMk/>
          <pc:sldMk cId="2443842695" sldId="282"/>
        </pc:sldMkLst>
        <pc:spChg chg="del">
          <ac:chgData name="Matthew Sun" userId="e7206746-d10f-4eed-96d8-040216aa892c" providerId="ADAL" clId="{31B413E8-AAF9-43E5-B80D-A9B4DE0594A1}" dt="2018-01-17T06:06:56.109" v="1871" actId="478"/>
          <ac:spMkLst>
            <pc:docMk/>
            <pc:sldMk cId="2443842695" sldId="282"/>
            <ac:spMk id="4" creationId="{15CAFCE3-3D1F-45D6-B3AA-606FC71F1BD9}"/>
          </ac:spMkLst>
        </pc:spChg>
        <pc:spChg chg="del">
          <ac:chgData name="Matthew Sun" userId="e7206746-d10f-4eed-96d8-040216aa892c" providerId="ADAL" clId="{31B413E8-AAF9-43E5-B80D-A9B4DE0594A1}" dt="2018-01-17T06:06:56.109" v="1871" actId="478"/>
          <ac:spMkLst>
            <pc:docMk/>
            <pc:sldMk cId="2443842695" sldId="282"/>
            <ac:spMk id="5" creationId="{6DCF9BE9-A15A-4FBD-A358-04A37192B34F}"/>
          </ac:spMkLst>
        </pc:spChg>
        <pc:spChg chg="del">
          <ac:chgData name="Matthew Sun" userId="e7206746-d10f-4eed-96d8-040216aa892c" providerId="ADAL" clId="{31B413E8-AAF9-43E5-B80D-A9B4DE0594A1}" dt="2018-01-17T06:06:56.109" v="1871" actId="478"/>
          <ac:spMkLst>
            <pc:docMk/>
            <pc:sldMk cId="2443842695" sldId="282"/>
            <ac:spMk id="6" creationId="{538E6380-4533-4771-ACD5-08052744966B}"/>
          </ac:spMkLst>
        </pc:spChg>
        <pc:spChg chg="del">
          <ac:chgData name="Matthew Sun" userId="e7206746-d10f-4eed-96d8-040216aa892c" providerId="ADAL" clId="{31B413E8-AAF9-43E5-B80D-A9B4DE0594A1}" dt="2018-01-17T06:06:56.109" v="1871" actId="478"/>
          <ac:spMkLst>
            <pc:docMk/>
            <pc:sldMk cId="2443842695" sldId="282"/>
            <ac:spMk id="7" creationId="{00271AE2-4D37-4C0F-8DBD-F714AE2D7C69}"/>
          </ac:spMkLst>
        </pc:spChg>
        <pc:spChg chg="mod">
          <ac:chgData name="Matthew Sun" userId="e7206746-d10f-4eed-96d8-040216aa892c" providerId="ADAL" clId="{31B413E8-AAF9-43E5-B80D-A9B4DE0594A1}" dt="2018-01-17T06:07:05.201" v="1903" actId="20577"/>
          <ac:spMkLst>
            <pc:docMk/>
            <pc:sldMk cId="2443842695" sldId="282"/>
            <ac:spMk id="8" creationId="{AD2057E4-3CC2-4828-9548-C2D51DC1AF14}"/>
          </ac:spMkLst>
        </pc:spChg>
        <pc:spChg chg="mod">
          <ac:chgData name="Matthew Sun" userId="e7206746-d10f-4eed-96d8-040216aa892c" providerId="ADAL" clId="{31B413E8-AAF9-43E5-B80D-A9B4DE0594A1}" dt="2018-01-17T06:07:46.051" v="1988" actId="404"/>
          <ac:spMkLst>
            <pc:docMk/>
            <pc:sldMk cId="2443842695" sldId="282"/>
            <ac:spMk id="10" creationId="{520CAF39-8583-4B57-BD2F-98E680E52DD4}"/>
          </ac:spMkLst>
        </pc:spChg>
        <pc:spChg chg="add">
          <ac:chgData name="Matthew Sun" userId="e7206746-d10f-4eed-96d8-040216aa892c" providerId="ADAL" clId="{31B413E8-AAF9-43E5-B80D-A9B4DE0594A1}" dt="2018-01-17T06:06:56.372" v="1872" actId="20577"/>
          <ac:spMkLst>
            <pc:docMk/>
            <pc:sldMk cId="2443842695" sldId="282"/>
            <ac:spMk id="11" creationId="{E058EED6-2765-4B49-A720-EEF0E1666670}"/>
          </ac:spMkLst>
        </pc:spChg>
        <pc:spChg chg="add">
          <ac:chgData name="Matthew Sun" userId="e7206746-d10f-4eed-96d8-040216aa892c" providerId="ADAL" clId="{31B413E8-AAF9-43E5-B80D-A9B4DE0594A1}" dt="2018-01-17T06:06:56.372" v="1872" actId="20577"/>
          <ac:spMkLst>
            <pc:docMk/>
            <pc:sldMk cId="2443842695" sldId="282"/>
            <ac:spMk id="12" creationId="{4777C990-E3A7-4B4B-8D93-E9AB67A447AB}"/>
          </ac:spMkLst>
        </pc:spChg>
        <pc:spChg chg="add">
          <ac:chgData name="Matthew Sun" userId="e7206746-d10f-4eed-96d8-040216aa892c" providerId="ADAL" clId="{31B413E8-AAF9-43E5-B80D-A9B4DE0594A1}" dt="2018-01-17T06:06:56.372" v="1872" actId="20577"/>
          <ac:spMkLst>
            <pc:docMk/>
            <pc:sldMk cId="2443842695" sldId="282"/>
            <ac:spMk id="13" creationId="{71DE44FB-6051-4A9D-AE47-6E7E315201D0}"/>
          </ac:spMkLst>
        </pc:spChg>
        <pc:spChg chg="add">
          <ac:chgData name="Matthew Sun" userId="e7206746-d10f-4eed-96d8-040216aa892c" providerId="ADAL" clId="{31B413E8-AAF9-43E5-B80D-A9B4DE0594A1}" dt="2018-01-17T06:06:56.372" v="1872" actId="20577"/>
          <ac:spMkLst>
            <pc:docMk/>
            <pc:sldMk cId="2443842695" sldId="282"/>
            <ac:spMk id="15" creationId="{95754AD6-C563-43B7-BD31-6D394375F31C}"/>
          </ac:spMkLst>
        </pc:spChg>
      </pc:sldChg>
      <pc:sldChg chg="addSp modSp add">
        <pc:chgData name="Matthew Sun" userId="e7206746-d10f-4eed-96d8-040216aa892c" providerId="ADAL" clId="{31B413E8-AAF9-43E5-B80D-A9B4DE0594A1}" dt="2018-01-17T05:10:06.020" v="374" actId="14100"/>
        <pc:sldMkLst>
          <pc:docMk/>
          <pc:sldMk cId="3203494723" sldId="283"/>
        </pc:sldMkLst>
        <pc:spChg chg="mod">
          <ac:chgData name="Matthew Sun" userId="e7206746-d10f-4eed-96d8-040216aa892c" providerId="ADAL" clId="{31B413E8-AAF9-43E5-B80D-A9B4DE0594A1}" dt="2018-01-17T05:06:57.621" v="352" actId="14100"/>
          <ac:spMkLst>
            <pc:docMk/>
            <pc:sldMk cId="3203494723" sldId="283"/>
            <ac:spMk id="6" creationId="{AD9149C0-B486-423A-BB22-B955009D1691}"/>
          </ac:spMkLst>
        </pc:spChg>
        <pc:spChg chg="mod">
          <ac:chgData name="Matthew Sun" userId="e7206746-d10f-4eed-96d8-040216aa892c" providerId="ADAL" clId="{31B413E8-AAF9-43E5-B80D-A9B4DE0594A1}" dt="2018-01-17T05:09:59.441" v="371" actId="20577"/>
          <ac:spMkLst>
            <pc:docMk/>
            <pc:sldMk cId="3203494723" sldId="283"/>
            <ac:spMk id="12" creationId="{D380FCFA-DA57-49A3-B598-7DE80EDBE51F}"/>
          </ac:spMkLst>
        </pc:spChg>
        <pc:spChg chg="mod">
          <ac:chgData name="Matthew Sun" userId="e7206746-d10f-4eed-96d8-040216aa892c" providerId="ADAL" clId="{31B413E8-AAF9-43E5-B80D-A9B4DE0594A1}" dt="2018-01-17T05:07:02.355" v="353" actId="14100"/>
          <ac:spMkLst>
            <pc:docMk/>
            <pc:sldMk cId="3203494723" sldId="283"/>
            <ac:spMk id="26" creationId="{EB1204C9-0400-424A-944B-0A37A02550B5}"/>
          </ac:spMkLst>
        </pc:spChg>
        <pc:picChg chg="add mod">
          <ac:chgData name="Matthew Sun" userId="e7206746-d10f-4eed-96d8-040216aa892c" providerId="ADAL" clId="{31B413E8-AAF9-43E5-B80D-A9B4DE0594A1}" dt="2018-01-17T05:10:06.020" v="374" actId="14100"/>
          <ac:picMkLst>
            <pc:docMk/>
            <pc:sldMk cId="3203494723" sldId="283"/>
            <ac:picMk id="1026" creationId="{AFD44F53-95D2-46DF-9FFA-0255D233A0D5}"/>
          </ac:picMkLst>
        </pc:picChg>
      </pc:sldChg>
      <pc:sldChg chg="addSp delSp modSp add modNotesTx">
        <pc:chgData name="Matthew Sun" userId="e7206746-d10f-4eed-96d8-040216aa892c" providerId="ADAL" clId="{31B413E8-AAF9-43E5-B80D-A9B4DE0594A1}" dt="2018-01-17T05:11:02.785" v="426" actId="20577"/>
        <pc:sldMkLst>
          <pc:docMk/>
          <pc:sldMk cId="2742315422" sldId="284"/>
        </pc:sldMkLst>
        <pc:picChg chg="del">
          <ac:chgData name="Matthew Sun" userId="e7206746-d10f-4eed-96d8-040216aa892c" providerId="ADAL" clId="{31B413E8-AAF9-43E5-B80D-A9B4DE0594A1}" dt="2018-01-17T05:10:18.272" v="378" actId="478"/>
          <ac:picMkLst>
            <pc:docMk/>
            <pc:sldMk cId="2742315422" sldId="284"/>
            <ac:picMk id="1026" creationId="{AFD44F53-95D2-46DF-9FFA-0255D233A0D5}"/>
          </ac:picMkLst>
        </pc:picChg>
        <pc:picChg chg="add mod">
          <ac:chgData name="Matthew Sun" userId="e7206746-d10f-4eed-96d8-040216aa892c" providerId="ADAL" clId="{31B413E8-AAF9-43E5-B80D-A9B4DE0594A1}" dt="2018-01-17T05:10:56.132" v="383" actId="1076"/>
          <ac:picMkLst>
            <pc:docMk/>
            <pc:sldMk cId="2742315422" sldId="284"/>
            <ac:picMk id="3074" creationId="{90135ECC-1527-4D3F-AD4F-D922EE8195B4}"/>
          </ac:picMkLst>
        </pc:picChg>
      </pc:sldChg>
      <pc:sldChg chg="addSp delSp modSp add modNotesTx">
        <pc:chgData name="Matthew Sun" userId="e7206746-d10f-4eed-96d8-040216aa892c" providerId="ADAL" clId="{31B413E8-AAF9-43E5-B80D-A9B4DE0594A1}" dt="2018-01-17T05:13:29.172" v="641" actId="113"/>
        <pc:sldMkLst>
          <pc:docMk/>
          <pc:sldMk cId="408066336" sldId="285"/>
        </pc:sldMkLst>
        <pc:spChg chg="add mod">
          <ac:chgData name="Matthew Sun" userId="e7206746-d10f-4eed-96d8-040216aa892c" providerId="ADAL" clId="{31B413E8-AAF9-43E5-B80D-A9B4DE0594A1}" dt="2018-01-17T05:13:29.172" v="641" actId="113"/>
          <ac:spMkLst>
            <pc:docMk/>
            <pc:sldMk cId="408066336" sldId="285"/>
            <ac:spMk id="9" creationId="{4B2CAE2B-DB88-4642-888D-B23E73FDFB4D}"/>
          </ac:spMkLst>
        </pc:spChg>
        <pc:picChg chg="del">
          <ac:chgData name="Matthew Sun" userId="e7206746-d10f-4eed-96d8-040216aa892c" providerId="ADAL" clId="{31B413E8-AAF9-43E5-B80D-A9B4DE0594A1}" dt="2018-01-17T05:11:58.651" v="472" actId="478"/>
          <ac:picMkLst>
            <pc:docMk/>
            <pc:sldMk cId="408066336" sldId="285"/>
            <ac:picMk id="3074" creationId="{90135ECC-1527-4D3F-AD4F-D922EE8195B4}"/>
          </ac:picMkLst>
        </pc:picChg>
      </pc:sldChg>
      <pc:sldChg chg="modSp add">
        <pc:chgData name="Matthew Sun" userId="e7206746-d10f-4eed-96d8-040216aa892c" providerId="ADAL" clId="{31B413E8-AAF9-43E5-B80D-A9B4DE0594A1}" dt="2018-01-17T05:16:48.395" v="835" actId="1076"/>
        <pc:sldMkLst>
          <pc:docMk/>
          <pc:sldMk cId="2773635348" sldId="286"/>
        </pc:sldMkLst>
        <pc:spChg chg="mod">
          <ac:chgData name="Matthew Sun" userId="e7206746-d10f-4eed-96d8-040216aa892c" providerId="ADAL" clId="{31B413E8-AAF9-43E5-B80D-A9B4DE0594A1}" dt="2018-01-17T05:15:36.573" v="645" actId="1076"/>
          <ac:spMkLst>
            <pc:docMk/>
            <pc:sldMk cId="2773635348" sldId="286"/>
            <ac:spMk id="7" creationId="{6795ECE1-710B-4340-8670-D76C2FC8BB7A}"/>
          </ac:spMkLst>
        </pc:spChg>
        <pc:spChg chg="mod">
          <ac:chgData name="Matthew Sun" userId="e7206746-d10f-4eed-96d8-040216aa892c" providerId="ADAL" clId="{31B413E8-AAF9-43E5-B80D-A9B4DE0594A1}" dt="2018-01-17T05:16:48.395" v="835" actId="1076"/>
          <ac:spMkLst>
            <pc:docMk/>
            <pc:sldMk cId="2773635348" sldId="286"/>
            <ac:spMk id="9" creationId="{4B2CAE2B-DB88-4642-888D-B23E73FDFB4D}"/>
          </ac:spMkLst>
        </pc:spChg>
        <pc:spChg chg="mod">
          <ac:chgData name="Matthew Sun" userId="e7206746-d10f-4eed-96d8-040216aa892c" providerId="ADAL" clId="{31B413E8-AAF9-43E5-B80D-A9B4DE0594A1}" dt="2018-01-17T05:16:44.092" v="834" actId="1076"/>
          <ac:spMkLst>
            <pc:docMk/>
            <pc:sldMk cId="2773635348" sldId="286"/>
            <ac:spMk id="12" creationId="{D380FCFA-DA57-49A3-B598-7DE80EDBE51F}"/>
          </ac:spMkLst>
        </pc:spChg>
        <pc:spChg chg="mod">
          <ac:chgData name="Matthew Sun" userId="e7206746-d10f-4eed-96d8-040216aa892c" providerId="ADAL" clId="{31B413E8-AAF9-43E5-B80D-A9B4DE0594A1}" dt="2018-01-17T05:15:32.754" v="644" actId="1076"/>
          <ac:spMkLst>
            <pc:docMk/>
            <pc:sldMk cId="2773635348" sldId="286"/>
            <ac:spMk id="26" creationId="{EB1204C9-0400-424A-944B-0A37A02550B5}"/>
          </ac:spMkLst>
        </pc:spChg>
      </pc:sldChg>
      <pc:sldChg chg="addSp delSp modSp add">
        <pc:chgData name="Matthew Sun" userId="e7206746-d10f-4eed-96d8-040216aa892c" providerId="ADAL" clId="{31B413E8-AAF9-43E5-B80D-A9B4DE0594A1}" dt="2018-01-17T05:19:48.393" v="936" actId="20577"/>
        <pc:sldMkLst>
          <pc:docMk/>
          <pc:sldMk cId="201912812" sldId="287"/>
        </pc:sldMkLst>
        <pc:spChg chg="del">
          <ac:chgData name="Matthew Sun" userId="e7206746-d10f-4eed-96d8-040216aa892c" providerId="ADAL" clId="{31B413E8-AAF9-43E5-B80D-A9B4DE0594A1}" dt="2018-01-17T05:17:39.612" v="868" actId="478"/>
          <ac:spMkLst>
            <pc:docMk/>
            <pc:sldMk cId="201912812" sldId="287"/>
            <ac:spMk id="9" creationId="{4B2CAE2B-DB88-4642-888D-B23E73FDFB4D}"/>
          </ac:spMkLst>
        </pc:spChg>
        <pc:spChg chg="add mod">
          <ac:chgData name="Matthew Sun" userId="e7206746-d10f-4eed-96d8-040216aa892c" providerId="ADAL" clId="{31B413E8-AAF9-43E5-B80D-A9B4DE0594A1}" dt="2018-01-17T05:19:48.393" v="936" actId="20577"/>
          <ac:spMkLst>
            <pc:docMk/>
            <pc:sldMk cId="201912812" sldId="287"/>
            <ac:spMk id="10" creationId="{7B9EF816-E019-455B-BA85-CC9853D8670D}"/>
          </ac:spMkLst>
        </pc:spChg>
        <pc:spChg chg="mod">
          <ac:chgData name="Matthew Sun" userId="e7206746-d10f-4eed-96d8-040216aa892c" providerId="ADAL" clId="{31B413E8-AAF9-43E5-B80D-A9B4DE0594A1}" dt="2018-01-17T05:17:29.680" v="867" actId="113"/>
          <ac:spMkLst>
            <pc:docMk/>
            <pc:sldMk cId="201912812" sldId="287"/>
            <ac:spMk id="12" creationId="{D380FCFA-DA57-49A3-B598-7DE80EDBE51F}"/>
          </ac:spMkLst>
        </pc:spChg>
      </pc:sldChg>
      <pc:sldChg chg="modSp add modNotesTx">
        <pc:chgData name="Matthew Sun" userId="e7206746-d10f-4eed-96d8-040216aa892c" providerId="ADAL" clId="{31B413E8-AAF9-43E5-B80D-A9B4DE0594A1}" dt="2018-01-17T05:23:34.238" v="1110" actId="20577"/>
        <pc:sldMkLst>
          <pc:docMk/>
          <pc:sldMk cId="16963343" sldId="288"/>
        </pc:sldMkLst>
        <pc:spChg chg="mod">
          <ac:chgData name="Matthew Sun" userId="e7206746-d10f-4eed-96d8-040216aa892c" providerId="ADAL" clId="{31B413E8-AAF9-43E5-B80D-A9B4DE0594A1}" dt="2018-01-17T05:21:25.057" v="966" actId="20577"/>
          <ac:spMkLst>
            <pc:docMk/>
            <pc:sldMk cId="16963343" sldId="288"/>
            <ac:spMk id="10" creationId="{7B9EF816-E019-455B-BA85-CC9853D8670D}"/>
          </ac:spMkLst>
        </pc:spChg>
        <pc:spChg chg="mod">
          <ac:chgData name="Matthew Sun" userId="e7206746-d10f-4eed-96d8-040216aa892c" providerId="ADAL" clId="{31B413E8-AAF9-43E5-B80D-A9B4DE0594A1}" dt="2018-01-17T05:21:12.499" v="962" actId="20577"/>
          <ac:spMkLst>
            <pc:docMk/>
            <pc:sldMk cId="16963343" sldId="288"/>
            <ac:spMk id="12" creationId="{D380FCFA-DA57-49A3-B598-7DE80EDBE51F}"/>
          </ac:spMkLst>
        </pc:spChg>
      </pc:sldChg>
      <pc:sldChg chg="modSp add modNotesTx">
        <pc:chgData name="Matthew Sun" userId="e7206746-d10f-4eed-96d8-040216aa892c" providerId="ADAL" clId="{31B413E8-AAF9-43E5-B80D-A9B4DE0594A1}" dt="2018-01-17T05:23:47.582" v="1194" actId="20577"/>
        <pc:sldMkLst>
          <pc:docMk/>
          <pc:sldMk cId="3356085218" sldId="289"/>
        </pc:sldMkLst>
        <pc:spChg chg="mod">
          <ac:chgData name="Matthew Sun" userId="e7206746-d10f-4eed-96d8-040216aa892c" providerId="ADAL" clId="{31B413E8-AAF9-43E5-B80D-A9B4DE0594A1}" dt="2018-01-17T05:23:19.059" v="1050" actId="404"/>
          <ac:spMkLst>
            <pc:docMk/>
            <pc:sldMk cId="3356085218" sldId="289"/>
            <ac:spMk id="10" creationId="{7B9EF816-E019-455B-BA85-CC9853D8670D}"/>
          </ac:spMkLst>
        </pc:spChg>
        <pc:spChg chg="mod">
          <ac:chgData name="Matthew Sun" userId="e7206746-d10f-4eed-96d8-040216aa892c" providerId="ADAL" clId="{31B413E8-AAF9-43E5-B80D-A9B4DE0594A1}" dt="2018-01-17T05:22:27.177" v="1006" actId="20577"/>
          <ac:spMkLst>
            <pc:docMk/>
            <pc:sldMk cId="3356085218" sldId="289"/>
            <ac:spMk id="12" creationId="{D380FCFA-DA57-49A3-B598-7DE80EDBE51F}"/>
          </ac:spMkLst>
        </pc:spChg>
      </pc:sldChg>
      <pc:sldChg chg="addSp delSp modSp add modNotesTx">
        <pc:chgData name="Matthew Sun" userId="e7206746-d10f-4eed-96d8-040216aa892c" providerId="ADAL" clId="{31B413E8-AAF9-43E5-B80D-A9B4DE0594A1}" dt="2018-01-17T05:59:23.677" v="1279" actId="20577"/>
        <pc:sldMkLst>
          <pc:docMk/>
          <pc:sldMk cId="2972852065" sldId="290"/>
        </pc:sldMkLst>
        <pc:spChg chg="del mod">
          <ac:chgData name="Matthew Sun" userId="e7206746-d10f-4eed-96d8-040216aa892c" providerId="ADAL" clId="{31B413E8-AAF9-43E5-B80D-A9B4DE0594A1}" dt="2018-01-17T05:28:58.437" v="1224" actId="478"/>
          <ac:spMkLst>
            <pc:docMk/>
            <pc:sldMk cId="2972852065" sldId="290"/>
            <ac:spMk id="10" creationId="{7B9EF816-E019-455B-BA85-CC9853D8670D}"/>
          </ac:spMkLst>
        </pc:spChg>
        <pc:spChg chg="mod">
          <ac:chgData name="Matthew Sun" userId="e7206746-d10f-4eed-96d8-040216aa892c" providerId="ADAL" clId="{31B413E8-AAF9-43E5-B80D-A9B4DE0594A1}" dt="2018-01-17T05:28:14.452" v="1222" actId="20577"/>
          <ac:spMkLst>
            <pc:docMk/>
            <pc:sldMk cId="2972852065" sldId="290"/>
            <ac:spMk id="12" creationId="{D380FCFA-DA57-49A3-B598-7DE80EDBE51F}"/>
          </ac:spMkLst>
        </pc:spChg>
        <pc:picChg chg="add mod">
          <ac:chgData name="Matthew Sun" userId="e7206746-d10f-4eed-96d8-040216aa892c" providerId="ADAL" clId="{31B413E8-AAF9-43E5-B80D-A9B4DE0594A1}" dt="2018-01-17T05:57:33.586" v="1247" actId="1076"/>
          <ac:picMkLst>
            <pc:docMk/>
            <pc:sldMk cId="2972852065" sldId="290"/>
            <ac:picMk id="4098" creationId="{5FB3ECF6-BC3F-4AE7-AD31-22FD37B84766}"/>
          </ac:picMkLst>
        </pc:picChg>
        <pc:picChg chg="add mod">
          <ac:chgData name="Matthew Sun" userId="e7206746-d10f-4eed-96d8-040216aa892c" providerId="ADAL" clId="{31B413E8-AAF9-43E5-B80D-A9B4DE0594A1}" dt="2018-01-17T05:59:12.772" v="1252" actId="1076"/>
          <ac:picMkLst>
            <pc:docMk/>
            <pc:sldMk cId="2972852065" sldId="290"/>
            <ac:picMk id="4100" creationId="{5BB425ED-6038-4098-9B54-825B20F43C9F}"/>
          </ac:picMkLst>
        </pc:picChg>
      </pc:sldChg>
      <pc:sldChg chg="addSp delSp modSp add modNotesTx">
        <pc:chgData name="Matthew Sun" userId="e7206746-d10f-4eed-96d8-040216aa892c" providerId="ADAL" clId="{31B413E8-AAF9-43E5-B80D-A9B4DE0594A1}" dt="2018-01-17T06:07:58.394" v="1991" actId="20577"/>
        <pc:sldMkLst>
          <pc:docMk/>
          <pc:sldMk cId="3375829857" sldId="291"/>
        </pc:sldMkLst>
        <pc:spChg chg="add del">
          <ac:chgData name="Matthew Sun" userId="e7206746-d10f-4eed-96d8-040216aa892c" providerId="ADAL" clId="{31B413E8-AAF9-43E5-B80D-A9B4DE0594A1}" dt="2018-01-17T05:31:18.865" v="1233" actId="20577"/>
          <ac:spMkLst>
            <pc:docMk/>
            <pc:sldMk cId="3375829857" sldId="291"/>
            <ac:spMk id="2" creationId="{42383C21-C808-4DF2-AC2B-5973DFF35E15}"/>
          </ac:spMkLst>
        </pc:spChg>
        <pc:spChg chg="add del mod">
          <ac:chgData name="Matthew Sun" userId="e7206746-d10f-4eed-96d8-040216aa892c" providerId="ADAL" clId="{31B413E8-AAF9-43E5-B80D-A9B4DE0594A1}" dt="2018-01-17T05:31:25.154" v="1236" actId="478"/>
          <ac:spMkLst>
            <pc:docMk/>
            <pc:sldMk cId="3375829857" sldId="291"/>
            <ac:spMk id="3" creationId="{B99EC489-C171-47EA-A62F-0DCBD03FE30C}"/>
          </ac:spMkLst>
        </pc:spChg>
        <pc:spChg chg="add del">
          <ac:chgData name="Matthew Sun" userId="e7206746-d10f-4eed-96d8-040216aa892c" providerId="ADAL" clId="{31B413E8-AAF9-43E5-B80D-A9B4DE0594A1}" dt="2018-01-17T05:31:29.888" v="1238" actId="20577"/>
          <ac:spMkLst>
            <pc:docMk/>
            <pc:sldMk cId="3375829857" sldId="291"/>
            <ac:spMk id="4" creationId="{9D8F6DD2-0FB8-49A8-8FDC-F64A134791D0}"/>
          </ac:spMkLst>
        </pc:spChg>
        <pc:spChg chg="mod">
          <ac:chgData name="Matthew Sun" userId="e7206746-d10f-4eed-96d8-040216aa892c" providerId="ADAL" clId="{31B413E8-AAF9-43E5-B80D-A9B4DE0594A1}" dt="2018-01-17T05:31:12.132" v="1230" actId="20577"/>
          <ac:spMkLst>
            <pc:docMk/>
            <pc:sldMk cId="3375829857" sldId="291"/>
            <ac:spMk id="12" creationId="{D380FCFA-DA57-49A3-B598-7DE80EDBE51F}"/>
          </ac:spMkLst>
        </pc:spChg>
        <pc:picChg chg="add mod">
          <ac:chgData name="Matthew Sun" userId="e7206746-d10f-4eed-96d8-040216aa892c" providerId="ADAL" clId="{31B413E8-AAF9-43E5-B80D-A9B4DE0594A1}" dt="2018-01-17T05:31:38.676" v="1243" actId="1076"/>
          <ac:picMkLst>
            <pc:docMk/>
            <pc:sldMk cId="3375829857" sldId="291"/>
            <ac:picMk id="5" creationId="{24B7C5C1-BF38-4513-BCAE-DA34C4E3072D}"/>
          </ac:picMkLst>
        </pc:picChg>
        <pc:picChg chg="del">
          <ac:chgData name="Matthew Sun" userId="e7206746-d10f-4eed-96d8-040216aa892c" providerId="ADAL" clId="{31B413E8-AAF9-43E5-B80D-A9B4DE0594A1}" dt="2018-01-17T05:31:16.595" v="1231" actId="478"/>
          <ac:picMkLst>
            <pc:docMk/>
            <pc:sldMk cId="3375829857" sldId="291"/>
            <ac:picMk id="4098" creationId="{5FB3ECF6-BC3F-4AE7-AD31-22FD37B84766}"/>
          </ac:picMkLst>
        </pc:picChg>
      </pc:sldChg>
      <pc:sldChg chg="addSp delSp modSp add modNotesTx">
        <pc:chgData name="Matthew Sun" userId="e7206746-d10f-4eed-96d8-040216aa892c" providerId="ADAL" clId="{31B413E8-AAF9-43E5-B80D-A9B4DE0594A1}" dt="2018-01-17T06:07:52.166" v="1990" actId="20577"/>
        <pc:sldMkLst>
          <pc:docMk/>
          <pc:sldMk cId="3861779309" sldId="292"/>
        </pc:sldMkLst>
        <pc:spChg chg="add mod">
          <ac:chgData name="Matthew Sun" userId="e7206746-d10f-4eed-96d8-040216aa892c" providerId="ADAL" clId="{31B413E8-AAF9-43E5-B80D-A9B4DE0594A1}" dt="2018-01-17T06:06:14.266" v="1868" actId="1038"/>
          <ac:spMkLst>
            <pc:docMk/>
            <pc:sldMk cId="3861779309" sldId="292"/>
            <ac:spMk id="2" creationId="{28B5E141-AD23-493B-A467-B5EDEAE3D926}"/>
          </ac:spMkLst>
        </pc:spChg>
        <pc:spChg chg="mod">
          <ac:chgData name="Matthew Sun" userId="e7206746-d10f-4eed-96d8-040216aa892c" providerId="ADAL" clId="{31B413E8-AAF9-43E5-B80D-A9B4DE0594A1}" dt="2018-01-17T05:59:43.530" v="1282" actId="20577"/>
          <ac:spMkLst>
            <pc:docMk/>
            <pc:sldMk cId="3861779309" sldId="292"/>
            <ac:spMk id="7" creationId="{6795ECE1-710B-4340-8670-D76C2FC8BB7A}"/>
          </ac:spMkLst>
        </pc:spChg>
        <pc:spChg chg="mod">
          <ac:chgData name="Matthew Sun" userId="e7206746-d10f-4eed-96d8-040216aa892c" providerId="ADAL" clId="{31B413E8-AAF9-43E5-B80D-A9B4DE0594A1}" dt="2018-01-17T05:59:48.092" v="1283" actId="20577"/>
          <ac:spMkLst>
            <pc:docMk/>
            <pc:sldMk cId="3861779309" sldId="292"/>
            <ac:spMk id="8" creationId="{3DEB228B-48AE-488B-AAB6-362B78FF882C}"/>
          </ac:spMkLst>
        </pc:spChg>
        <pc:spChg chg="add mod">
          <ac:chgData name="Matthew Sun" userId="e7206746-d10f-4eed-96d8-040216aa892c" providerId="ADAL" clId="{31B413E8-AAF9-43E5-B80D-A9B4DE0594A1}" dt="2018-01-17T06:05:40.888" v="1808" actId="20577"/>
          <ac:spMkLst>
            <pc:docMk/>
            <pc:sldMk cId="3861779309" sldId="292"/>
            <ac:spMk id="9" creationId="{076EF162-B4A8-40FA-AA21-2C03AD771735}"/>
          </ac:spMkLst>
        </pc:spChg>
        <pc:spChg chg="mod">
          <ac:chgData name="Matthew Sun" userId="e7206746-d10f-4eed-96d8-040216aa892c" providerId="ADAL" clId="{31B413E8-AAF9-43E5-B80D-A9B4DE0594A1}" dt="2018-01-17T05:59:53.707" v="1295" actId="20577"/>
          <ac:spMkLst>
            <pc:docMk/>
            <pc:sldMk cId="3861779309" sldId="292"/>
            <ac:spMk id="12" creationId="{D380FCFA-DA57-49A3-B598-7DE80EDBE51F}"/>
          </ac:spMkLst>
        </pc:spChg>
        <pc:picChg chg="del">
          <ac:chgData name="Matthew Sun" userId="e7206746-d10f-4eed-96d8-040216aa892c" providerId="ADAL" clId="{31B413E8-AAF9-43E5-B80D-A9B4DE0594A1}" dt="2018-01-17T05:59:54.972" v="1296" actId="478"/>
          <ac:picMkLst>
            <pc:docMk/>
            <pc:sldMk cId="3861779309" sldId="292"/>
            <ac:picMk id="5" creationId="{24B7C5C1-BF38-4513-BCAE-DA34C4E3072D}"/>
          </ac:picMkLst>
        </pc:picChg>
      </pc:sldChg>
      <pc:sldChg chg="addSp delSp modSp add">
        <pc:chgData name="Matthew Sun" userId="e7206746-d10f-4eed-96d8-040216aa892c" providerId="ADAL" clId="{31B413E8-AAF9-43E5-B80D-A9B4DE0594A1}" dt="2018-01-17T06:16:50.836" v="2349" actId="20577"/>
        <pc:sldMkLst>
          <pc:docMk/>
          <pc:sldMk cId="517048591" sldId="293"/>
        </pc:sldMkLst>
        <pc:spChg chg="mod">
          <ac:chgData name="Matthew Sun" userId="e7206746-d10f-4eed-96d8-040216aa892c" providerId="ADAL" clId="{31B413E8-AAF9-43E5-B80D-A9B4DE0594A1}" dt="2018-01-17T06:08:21.257" v="2011" actId="20577"/>
          <ac:spMkLst>
            <pc:docMk/>
            <pc:sldMk cId="517048591" sldId="293"/>
            <ac:spMk id="8" creationId="{AD2057E4-3CC2-4828-9548-C2D51DC1AF14}"/>
          </ac:spMkLst>
        </pc:spChg>
        <pc:spChg chg="del">
          <ac:chgData name="Matthew Sun" userId="e7206746-d10f-4eed-96d8-040216aa892c" providerId="ADAL" clId="{31B413E8-AAF9-43E5-B80D-A9B4DE0594A1}" dt="2018-01-17T06:12:18.340" v="2029" actId="478"/>
          <ac:spMkLst>
            <pc:docMk/>
            <pc:sldMk cId="517048591" sldId="293"/>
            <ac:spMk id="10" creationId="{520CAF39-8583-4B57-BD2F-98E680E52DD4}"/>
          </ac:spMkLst>
        </pc:spChg>
        <pc:spChg chg="add mod">
          <ac:chgData name="Matthew Sun" userId="e7206746-d10f-4eed-96d8-040216aa892c" providerId="ADAL" clId="{31B413E8-AAF9-43E5-B80D-A9B4DE0594A1}" dt="2018-01-17T06:16:50.836" v="2349" actId="20577"/>
          <ac:spMkLst>
            <pc:docMk/>
            <pc:sldMk cId="517048591" sldId="293"/>
            <ac:spMk id="16" creationId="{42A8D4E3-9363-4ED4-AE4B-DF8B5F7D4A67}"/>
          </ac:spMkLst>
        </pc:spChg>
      </pc:sldChg>
      <pc:sldChg chg="addSp delSp modSp add">
        <pc:chgData name="Matthew Sun" userId="e7206746-d10f-4eed-96d8-040216aa892c" providerId="ADAL" clId="{31B413E8-AAF9-43E5-B80D-A9B4DE0594A1}" dt="2018-01-17T06:19:44.987" v="2456" actId="1038"/>
        <pc:sldMkLst>
          <pc:docMk/>
          <pc:sldMk cId="3505895291" sldId="294"/>
        </pc:sldMkLst>
        <pc:spChg chg="mod">
          <ac:chgData name="Matthew Sun" userId="e7206746-d10f-4eed-96d8-040216aa892c" providerId="ADAL" clId="{31B413E8-AAF9-43E5-B80D-A9B4DE0594A1}" dt="2018-01-17T06:19:44.987" v="2456" actId="1038"/>
          <ac:spMkLst>
            <pc:docMk/>
            <pc:sldMk cId="3505895291" sldId="294"/>
            <ac:spMk id="8" creationId="{AD2057E4-3CC2-4828-9548-C2D51DC1AF14}"/>
          </ac:spMkLst>
        </pc:spChg>
        <pc:spChg chg="mod">
          <ac:chgData name="Matthew Sun" userId="e7206746-d10f-4eed-96d8-040216aa892c" providerId="ADAL" clId="{31B413E8-AAF9-43E5-B80D-A9B4DE0594A1}" dt="2018-01-17T06:18:17.532" v="2443" actId="14100"/>
          <ac:spMkLst>
            <pc:docMk/>
            <pc:sldMk cId="3505895291" sldId="294"/>
            <ac:spMk id="16" creationId="{42A8D4E3-9363-4ED4-AE4B-DF8B5F7D4A67}"/>
          </ac:spMkLst>
        </pc:spChg>
        <pc:picChg chg="add del mod">
          <ac:chgData name="Matthew Sun" userId="e7206746-d10f-4eed-96d8-040216aa892c" providerId="ADAL" clId="{31B413E8-AAF9-43E5-B80D-A9B4DE0594A1}" dt="2018-01-17T06:19:06.655" v="2445" actId="478"/>
          <ac:picMkLst>
            <pc:docMk/>
            <pc:sldMk cId="3505895291" sldId="294"/>
            <ac:picMk id="2" creationId="{A2247DA2-248C-48CC-A223-EB4F95C6115C}"/>
          </ac:picMkLst>
        </pc:picChg>
        <pc:picChg chg="add mod">
          <ac:chgData name="Matthew Sun" userId="e7206746-d10f-4eed-96d8-040216aa892c" providerId="ADAL" clId="{31B413E8-AAF9-43E5-B80D-A9B4DE0594A1}" dt="2018-01-17T06:19:35.962" v="2452" actId="27614"/>
          <ac:picMkLst>
            <pc:docMk/>
            <pc:sldMk cId="3505895291" sldId="294"/>
            <ac:picMk id="4" creationId="{34C7DC2B-E9F9-47AB-9FE9-984B5D5055E3}"/>
          </ac:picMkLst>
        </pc:picChg>
      </pc:sldChg>
      <pc:sldChg chg="add del">
        <pc:chgData name="Matthew Sun" userId="e7206746-d10f-4eed-96d8-040216aa892c" providerId="ADAL" clId="{31B413E8-AAF9-43E5-B80D-A9B4DE0594A1}" dt="2018-01-19T00:28:52.378" v="2459" actId="2696"/>
        <pc:sldMkLst>
          <pc:docMk/>
          <pc:sldMk cId="1307021310" sldId="297"/>
        </pc:sldMkLst>
      </pc:sldChg>
      <pc:sldChg chg="add del">
        <pc:chgData name="Matthew Sun" userId="e7206746-d10f-4eed-96d8-040216aa892c" providerId="ADAL" clId="{31B413E8-AAF9-43E5-B80D-A9B4DE0594A1}" dt="2018-01-19T00:28:53.418" v="2460" actId="2696"/>
        <pc:sldMkLst>
          <pc:docMk/>
          <pc:sldMk cId="2914600379" sldId="298"/>
        </pc:sldMkLst>
      </pc:sldChg>
    </pc:docChg>
  </pc:docChgLst>
  <pc:docChgLst>
    <pc:chgData name="Matthew Sun" userId="e7206746-d10f-4eed-96d8-040216aa892c" providerId="ADAL" clId="{4735C6C4-B1FB-4819-AF6A-471AF42FEE0C}"/>
    <pc:docChg chg="custSel addSld delSld modSld sldOrd">
      <pc:chgData name="Matthew Sun" userId="e7206746-d10f-4eed-96d8-040216aa892c" providerId="ADAL" clId="{4735C6C4-B1FB-4819-AF6A-471AF42FEE0C}" dt="2018-01-10T08:57:14.288" v="106" actId="20577"/>
      <pc:docMkLst>
        <pc:docMk/>
      </pc:docMkLst>
      <pc:sldChg chg="modSp">
        <pc:chgData name="Matthew Sun" userId="e7206746-d10f-4eed-96d8-040216aa892c" providerId="ADAL" clId="{4735C6C4-B1FB-4819-AF6A-471AF42FEE0C}" dt="2018-01-10T08:57:14.288" v="106" actId="20577"/>
        <pc:sldMkLst>
          <pc:docMk/>
          <pc:sldMk cId="3941257302" sldId="281"/>
        </pc:sldMkLst>
        <pc:spChg chg="mod">
          <ac:chgData name="Matthew Sun" userId="e7206746-d10f-4eed-96d8-040216aa892c" providerId="ADAL" clId="{4735C6C4-B1FB-4819-AF6A-471AF42FEE0C}" dt="2018-01-10T08:57:14.288" v="106" actId="20577"/>
          <ac:spMkLst>
            <pc:docMk/>
            <pc:sldMk cId="3941257302" sldId="281"/>
            <ac:spMk id="3" creationId="{7441081A-87C6-4D68-9600-4CE00E109E36}"/>
          </ac:spMkLst>
        </pc:spChg>
      </pc:sldChg>
    </pc:docChg>
  </pc:docChgLst>
  <pc:docChgLst>
    <pc:chgData name="Matthew Sun" userId="e7206746-d10f-4eed-96d8-040216aa892c" providerId="ADAL" clId="{9845245B-7F08-40CB-AFAE-E0E187CD6553}"/>
    <pc:docChg chg="undo custSel addSld delSld modSld sldOrd">
      <pc:chgData name="Matthew Sun" userId="e7206746-d10f-4eed-96d8-040216aa892c" providerId="ADAL" clId="{9845245B-7F08-40CB-AFAE-E0E187CD6553}" dt="2017-12-23T05:28:32.369" v="7222" actId="20577"/>
      <pc:docMkLst>
        <pc:docMk/>
      </pc:docMkLst>
      <pc:sldChg chg="modSp add ord">
        <pc:chgData name="Matthew Sun" userId="e7206746-d10f-4eed-96d8-040216aa892c" providerId="ADAL" clId="{9845245B-7F08-40CB-AFAE-E0E187CD6553}" dt="2017-12-23T04:41:18.089" v="6635" actId="20577"/>
        <pc:sldMkLst>
          <pc:docMk/>
          <pc:sldMk cId="3941257302" sldId="281"/>
        </pc:sldMkLst>
        <pc:spChg chg="mod">
          <ac:chgData name="Matthew Sun" userId="e7206746-d10f-4eed-96d8-040216aa892c" providerId="ADAL" clId="{9845245B-7F08-40CB-AFAE-E0E187CD6553}" dt="2017-12-23T04:41:18.089" v="6635" actId="20577"/>
          <ac:spMkLst>
            <pc:docMk/>
            <pc:sldMk cId="3941257302" sldId="281"/>
            <ac:spMk id="3" creationId="{7441081A-87C6-4D68-9600-4CE00E109E36}"/>
          </ac:spMkLst>
        </pc:spChg>
      </pc:sldChg>
      <pc:sldChg chg="delSp modSp add">
        <pc:chgData name="Matthew Sun" userId="e7206746-d10f-4eed-96d8-040216aa892c" providerId="ADAL" clId="{9845245B-7F08-40CB-AFAE-E0E187CD6553}" dt="2017-12-23T05:17:42.984" v="7214" actId="20577"/>
        <pc:sldMkLst>
          <pc:docMk/>
          <pc:sldMk cId="2443842695" sldId="282"/>
        </pc:sldMkLst>
        <pc:spChg chg="mod">
          <ac:chgData name="Matthew Sun" userId="e7206746-d10f-4eed-96d8-040216aa892c" providerId="ADAL" clId="{9845245B-7F08-40CB-AFAE-E0E187CD6553}" dt="2017-12-23T04:45:33.492" v="6901" actId="20577"/>
          <ac:spMkLst>
            <pc:docMk/>
            <pc:sldMk cId="2443842695" sldId="282"/>
            <ac:spMk id="8" creationId="{AD2057E4-3CC2-4828-9548-C2D51DC1AF14}"/>
          </ac:spMkLst>
        </pc:spChg>
        <pc:spChg chg="mod">
          <ac:chgData name="Matthew Sun" userId="e7206746-d10f-4eed-96d8-040216aa892c" providerId="ADAL" clId="{9845245B-7F08-40CB-AFAE-E0E187CD6553}" dt="2017-12-23T05:17:42.984" v="7214" actId="20577"/>
          <ac:spMkLst>
            <pc:docMk/>
            <pc:sldMk cId="2443842695" sldId="282"/>
            <ac:spMk id="10" creationId="{520CAF39-8583-4B57-BD2F-98E680E52DD4}"/>
          </ac:spMkLst>
        </pc:spChg>
        <pc:picChg chg="del">
          <ac:chgData name="Matthew Sun" userId="e7206746-d10f-4eed-96d8-040216aa892c" providerId="ADAL" clId="{9845245B-7F08-40CB-AFAE-E0E187CD6553}" dt="2017-12-23T04:41:34.368" v="6654" actId="478"/>
          <ac:picMkLst>
            <pc:docMk/>
            <pc:sldMk cId="2443842695" sldId="282"/>
            <ac:picMk id="2" creationId="{5A75616F-0418-4C80-B8F2-8C51F956E3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74D44-6DEA-4E94-8A53-0CAC3272E893}" type="datetimeFigureOut">
              <a:rPr lang="en-US" smtClean="0"/>
              <a:t>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2762F-C62A-44ED-AABF-CFA3CC4AE970}" type="slidenum">
              <a:rPr lang="en-US" smtClean="0"/>
              <a:t>‹#›</a:t>
            </a:fld>
            <a:endParaRPr lang="en-US"/>
          </a:p>
        </p:txBody>
      </p:sp>
    </p:spTree>
    <p:extLst>
      <p:ext uri="{BB962C8B-B14F-4D97-AF65-F5344CB8AC3E}">
        <p14:creationId xmlns:p14="http://schemas.microsoft.com/office/powerpoint/2010/main" val="146082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2</a:t>
            </a:fld>
            <a:endParaRPr lang="en-US"/>
          </a:p>
        </p:txBody>
      </p:sp>
    </p:spTree>
    <p:extLst>
      <p:ext uri="{BB962C8B-B14F-4D97-AF65-F5344CB8AC3E}">
        <p14:creationId xmlns:p14="http://schemas.microsoft.com/office/powerpoint/2010/main" val="1655020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11</a:t>
            </a:fld>
            <a:endParaRPr lang="en-US"/>
          </a:p>
        </p:txBody>
      </p:sp>
    </p:spTree>
    <p:extLst>
      <p:ext uri="{BB962C8B-B14F-4D97-AF65-F5344CB8AC3E}">
        <p14:creationId xmlns:p14="http://schemas.microsoft.com/office/powerpoint/2010/main" val="4282236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12</a:t>
            </a:fld>
            <a:endParaRPr lang="en-US"/>
          </a:p>
        </p:txBody>
      </p:sp>
    </p:spTree>
    <p:extLst>
      <p:ext uri="{BB962C8B-B14F-4D97-AF65-F5344CB8AC3E}">
        <p14:creationId xmlns:p14="http://schemas.microsoft.com/office/powerpoint/2010/main" val="203733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13</a:t>
            </a:fld>
            <a:endParaRPr lang="en-US"/>
          </a:p>
        </p:txBody>
      </p:sp>
    </p:spTree>
    <p:extLst>
      <p:ext uri="{BB962C8B-B14F-4D97-AF65-F5344CB8AC3E}">
        <p14:creationId xmlns:p14="http://schemas.microsoft.com/office/powerpoint/2010/main" val="3966824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14</a:t>
            </a:fld>
            <a:endParaRPr lang="en-US"/>
          </a:p>
        </p:txBody>
      </p:sp>
    </p:spTree>
    <p:extLst>
      <p:ext uri="{BB962C8B-B14F-4D97-AF65-F5344CB8AC3E}">
        <p14:creationId xmlns:p14="http://schemas.microsoft.com/office/powerpoint/2010/main" val="422346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15</a:t>
            </a:fld>
            <a:endParaRPr lang="en-US"/>
          </a:p>
        </p:txBody>
      </p:sp>
    </p:spTree>
    <p:extLst>
      <p:ext uri="{BB962C8B-B14F-4D97-AF65-F5344CB8AC3E}">
        <p14:creationId xmlns:p14="http://schemas.microsoft.com/office/powerpoint/2010/main" val="191593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16</a:t>
            </a:fld>
            <a:endParaRPr lang="en-US"/>
          </a:p>
        </p:txBody>
      </p:sp>
    </p:spTree>
    <p:extLst>
      <p:ext uri="{BB962C8B-B14F-4D97-AF65-F5344CB8AC3E}">
        <p14:creationId xmlns:p14="http://schemas.microsoft.com/office/powerpoint/2010/main" val="155111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3</a:t>
            </a:fld>
            <a:endParaRPr lang="en-US"/>
          </a:p>
        </p:txBody>
      </p:sp>
    </p:spTree>
    <p:extLst>
      <p:ext uri="{BB962C8B-B14F-4D97-AF65-F5344CB8AC3E}">
        <p14:creationId xmlns:p14="http://schemas.microsoft.com/office/powerpoint/2010/main" val="1290277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most deadly cancer for women in the US</a:t>
            </a:r>
          </a:p>
        </p:txBody>
      </p:sp>
      <p:sp>
        <p:nvSpPr>
          <p:cNvPr id="4" name="Slide Number Placeholder 3"/>
          <p:cNvSpPr>
            <a:spLocks noGrp="1"/>
          </p:cNvSpPr>
          <p:nvPr>
            <p:ph type="sldNum" sz="quarter" idx="10"/>
          </p:nvPr>
        </p:nvSpPr>
        <p:spPr/>
        <p:txBody>
          <a:bodyPr/>
          <a:lstStyle/>
          <a:p>
            <a:fld id="{AFE2762F-C62A-44ED-AABF-CFA3CC4AE970}" type="slidenum">
              <a:rPr lang="en-US" smtClean="0"/>
              <a:t>4</a:t>
            </a:fld>
            <a:endParaRPr lang="en-US"/>
          </a:p>
        </p:txBody>
      </p:sp>
    </p:spTree>
    <p:extLst>
      <p:ext uri="{BB962C8B-B14F-4D97-AF65-F5344CB8AC3E}">
        <p14:creationId xmlns:p14="http://schemas.microsoft.com/office/powerpoint/2010/main" val="255292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http://www.bostonmagazine.com/health/2013/01/31/study-cancer-misdiagnose/</a:t>
            </a:r>
          </a:p>
          <a:p>
            <a:endParaRPr lang="en-US" dirty="0"/>
          </a:p>
          <a:p>
            <a:r>
              <a:rPr lang="en-US" dirty="0"/>
              <a:t>also one of the most misdiagnosed cancers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78A8B"/>
                </a:solidFill>
                <a:latin typeface="Lato" panose="020F0502020204030203" pitchFamily="34" charset="0"/>
                <a:ea typeface="Lato" panose="020F0502020204030203" pitchFamily="34" charset="0"/>
                <a:cs typeface="Lato" panose="020F0502020204030203" pitchFamily="34" charset="0"/>
              </a:rPr>
              <a:t>The Journal of the National Cancer Institute reported error rates as high as 71 percent in certain situations. Mistakes are especially common when the patient’s doctor doesn’t specialize in breast cancer. Further, experts believe as many as 31 percent of all breast cancer cases are misdiagnosed, according to the New England Journal of Medicine. As many as 90,000 women are misdiagnosed with invasive breast cancer, The New York Times reported.</a:t>
            </a:r>
          </a:p>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5</a:t>
            </a:fld>
            <a:endParaRPr lang="en-US"/>
          </a:p>
        </p:txBody>
      </p:sp>
    </p:spTree>
    <p:extLst>
      <p:ext uri="{BB962C8B-B14F-4D97-AF65-F5344CB8AC3E}">
        <p14:creationId xmlns:p14="http://schemas.microsoft.com/office/powerpoint/2010/main" val="362183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http://www.bostonmagazine.com/health/2013/01/31/study-cancer-misdiagnose/</a:t>
            </a:r>
          </a:p>
          <a:p>
            <a:endParaRPr lang="en-US" dirty="0"/>
          </a:p>
          <a:p>
            <a:r>
              <a:rPr lang="en-US" dirty="0"/>
              <a:t>also one of the most misdiagnosed cancers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78A8B"/>
                </a:solidFill>
                <a:latin typeface="Lato" panose="020F0502020204030203" pitchFamily="34" charset="0"/>
                <a:ea typeface="Lato" panose="020F0502020204030203" pitchFamily="34" charset="0"/>
                <a:cs typeface="Lato" panose="020F0502020204030203" pitchFamily="34" charset="0"/>
              </a:rPr>
              <a:t>The Journal of the National Cancer Institute reported error rates as high as 71 percent in certain situations. Mistakes are especially common when the patient’s doctor doesn’t specialize in breast cancer. Further, experts believe as many as 31 percent of all breast cancer cases are misdiagnosed, according to the New England Journal of Medicine. As many as 90,000 women are misdiagnosed with invasive breast cancer, The New York Times reported.</a:t>
            </a:r>
          </a:p>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6</a:t>
            </a:fld>
            <a:endParaRPr lang="en-US"/>
          </a:p>
        </p:txBody>
      </p:sp>
    </p:spTree>
    <p:extLst>
      <p:ext uri="{BB962C8B-B14F-4D97-AF65-F5344CB8AC3E}">
        <p14:creationId xmlns:p14="http://schemas.microsoft.com/office/powerpoint/2010/main" val="2212050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http://www.bostonmagazine.com/health/2013/01/31/study-cancer-misdiagnose/</a:t>
            </a:r>
          </a:p>
          <a:p>
            <a:endParaRPr lang="en-US" dirty="0"/>
          </a:p>
          <a:p>
            <a:r>
              <a:rPr lang="en-US" dirty="0"/>
              <a:t>also one of the most misdiagnosed cancers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78A8B"/>
                </a:solidFill>
                <a:latin typeface="Lato" panose="020F0502020204030203" pitchFamily="34" charset="0"/>
                <a:ea typeface="Lato" panose="020F0502020204030203" pitchFamily="34" charset="0"/>
                <a:cs typeface="Lato" panose="020F0502020204030203" pitchFamily="34" charset="0"/>
              </a:rPr>
              <a:t>The Journal of the National Cancer Institute reported error rates as high as 71 percent in certain situations. Mistakes are especially common when the patient’s doctor doesn’t specialize in breast cancer. Further, experts believe as many as 31 percent of all breast cancer cases are misdiagnosed, according to the New England Journal of Medicine. As many as 90,000 women are misdiagnosed with invasive breast cancer, The New York Times reported.</a:t>
            </a:r>
          </a:p>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7</a:t>
            </a:fld>
            <a:endParaRPr lang="en-US"/>
          </a:p>
        </p:txBody>
      </p:sp>
    </p:spTree>
    <p:extLst>
      <p:ext uri="{BB962C8B-B14F-4D97-AF65-F5344CB8AC3E}">
        <p14:creationId xmlns:p14="http://schemas.microsoft.com/office/powerpoint/2010/main" val="3898640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anyone know what the two types of machine learning are?</a:t>
            </a:r>
          </a:p>
        </p:txBody>
      </p:sp>
      <p:sp>
        <p:nvSpPr>
          <p:cNvPr id="4" name="Slide Number Placeholder 3"/>
          <p:cNvSpPr>
            <a:spLocks noGrp="1"/>
          </p:cNvSpPr>
          <p:nvPr>
            <p:ph type="sldNum" sz="quarter" idx="10"/>
          </p:nvPr>
        </p:nvSpPr>
        <p:spPr/>
        <p:txBody>
          <a:bodyPr/>
          <a:lstStyle/>
          <a:p>
            <a:fld id="{AFE2762F-C62A-44ED-AABF-CFA3CC4AE970}" type="slidenum">
              <a:rPr lang="en-US" smtClean="0"/>
              <a:t>8</a:t>
            </a:fld>
            <a:endParaRPr lang="en-US"/>
          </a:p>
        </p:txBody>
      </p:sp>
    </p:spTree>
    <p:extLst>
      <p:ext uri="{BB962C8B-B14F-4D97-AF65-F5344CB8AC3E}">
        <p14:creationId xmlns:p14="http://schemas.microsoft.com/office/powerpoint/2010/main" val="4035427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anyone guess what supervised vs unsupervised machine learning is?</a:t>
            </a:r>
          </a:p>
        </p:txBody>
      </p:sp>
      <p:sp>
        <p:nvSpPr>
          <p:cNvPr id="4" name="Slide Number Placeholder 3"/>
          <p:cNvSpPr>
            <a:spLocks noGrp="1"/>
          </p:cNvSpPr>
          <p:nvPr>
            <p:ph type="sldNum" sz="quarter" idx="10"/>
          </p:nvPr>
        </p:nvSpPr>
        <p:spPr/>
        <p:txBody>
          <a:bodyPr/>
          <a:lstStyle/>
          <a:p>
            <a:fld id="{AFE2762F-C62A-44ED-AABF-CFA3CC4AE970}" type="slidenum">
              <a:rPr lang="en-US" smtClean="0"/>
              <a:t>9</a:t>
            </a:fld>
            <a:endParaRPr lang="en-US"/>
          </a:p>
        </p:txBody>
      </p:sp>
    </p:spTree>
    <p:extLst>
      <p:ext uri="{BB962C8B-B14F-4D97-AF65-F5344CB8AC3E}">
        <p14:creationId xmlns:p14="http://schemas.microsoft.com/office/powerpoint/2010/main" val="140153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a:p>
            <a:r>
              <a:rPr lang="en-US" dirty="0"/>
              <a:t>regression</a:t>
            </a:r>
          </a:p>
        </p:txBody>
      </p:sp>
      <p:sp>
        <p:nvSpPr>
          <p:cNvPr id="4" name="Slide Number Placeholder 3"/>
          <p:cNvSpPr>
            <a:spLocks noGrp="1"/>
          </p:cNvSpPr>
          <p:nvPr>
            <p:ph type="sldNum" sz="quarter" idx="10"/>
          </p:nvPr>
        </p:nvSpPr>
        <p:spPr/>
        <p:txBody>
          <a:bodyPr/>
          <a:lstStyle/>
          <a:p>
            <a:fld id="{AFE2762F-C62A-44ED-AABF-CFA3CC4AE970}" type="slidenum">
              <a:rPr lang="en-US" smtClean="0"/>
              <a:t>10</a:t>
            </a:fld>
            <a:endParaRPr lang="en-US"/>
          </a:p>
        </p:txBody>
      </p:sp>
    </p:spTree>
    <p:extLst>
      <p:ext uri="{BB962C8B-B14F-4D97-AF65-F5344CB8AC3E}">
        <p14:creationId xmlns:p14="http://schemas.microsoft.com/office/powerpoint/2010/main" val="3982016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F905-C723-4DBC-A085-67D775C71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675223-34A8-42FD-A461-E0D3624404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73B3E4-7B99-4F83-A486-5A2218F3420A}"/>
              </a:ext>
            </a:extLst>
          </p:cNvPr>
          <p:cNvSpPr>
            <a:spLocks noGrp="1"/>
          </p:cNvSpPr>
          <p:nvPr>
            <p:ph type="dt" sz="half" idx="10"/>
          </p:nvPr>
        </p:nvSpPr>
        <p:spPr/>
        <p:txBody>
          <a:bodyPr/>
          <a:lstStyle/>
          <a:p>
            <a:fld id="{56896735-17FA-46BF-8721-D9B0F2E2BC3F}" type="datetimeFigureOut">
              <a:rPr lang="en-US" smtClean="0"/>
              <a:t>1/18/2018</a:t>
            </a:fld>
            <a:endParaRPr lang="en-US"/>
          </a:p>
        </p:txBody>
      </p:sp>
      <p:sp>
        <p:nvSpPr>
          <p:cNvPr id="5" name="Footer Placeholder 4">
            <a:extLst>
              <a:ext uri="{FF2B5EF4-FFF2-40B4-BE49-F238E27FC236}">
                <a16:creationId xmlns:a16="http://schemas.microsoft.com/office/drawing/2014/main" id="{B8C220EA-B98A-433A-98FE-AD126BDC4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28AD5-BA55-4B1B-B0E4-89D25DEA99D8}"/>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407893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C190-8AF3-4C98-A60E-BD9D21108C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DCFE69-8D09-40F4-9C34-4B097EA8CC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21BF68-046C-4EDC-81F2-A428E72C7184}"/>
              </a:ext>
            </a:extLst>
          </p:cNvPr>
          <p:cNvSpPr>
            <a:spLocks noGrp="1"/>
          </p:cNvSpPr>
          <p:nvPr>
            <p:ph type="dt" sz="half" idx="10"/>
          </p:nvPr>
        </p:nvSpPr>
        <p:spPr/>
        <p:txBody>
          <a:bodyPr/>
          <a:lstStyle/>
          <a:p>
            <a:fld id="{56896735-17FA-46BF-8721-D9B0F2E2BC3F}" type="datetimeFigureOut">
              <a:rPr lang="en-US" smtClean="0"/>
              <a:t>1/18/2018</a:t>
            </a:fld>
            <a:endParaRPr lang="en-US"/>
          </a:p>
        </p:txBody>
      </p:sp>
      <p:sp>
        <p:nvSpPr>
          <p:cNvPr id="5" name="Footer Placeholder 4">
            <a:extLst>
              <a:ext uri="{FF2B5EF4-FFF2-40B4-BE49-F238E27FC236}">
                <a16:creationId xmlns:a16="http://schemas.microsoft.com/office/drawing/2014/main" id="{81244345-D88A-4E5F-9A2B-9832AF26F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C20FD-0068-4B60-A1BD-FAA91833A632}"/>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3808599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6B177B-5858-42AE-BC93-6C9C4F282F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D614C2-24C5-463D-A2E1-080F38BB08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4134A-5724-47D7-9F71-7AA1288CA574}"/>
              </a:ext>
            </a:extLst>
          </p:cNvPr>
          <p:cNvSpPr>
            <a:spLocks noGrp="1"/>
          </p:cNvSpPr>
          <p:nvPr>
            <p:ph type="dt" sz="half" idx="10"/>
          </p:nvPr>
        </p:nvSpPr>
        <p:spPr/>
        <p:txBody>
          <a:bodyPr/>
          <a:lstStyle/>
          <a:p>
            <a:fld id="{56896735-17FA-46BF-8721-D9B0F2E2BC3F}" type="datetimeFigureOut">
              <a:rPr lang="en-US" smtClean="0"/>
              <a:t>1/18/2018</a:t>
            </a:fld>
            <a:endParaRPr lang="en-US"/>
          </a:p>
        </p:txBody>
      </p:sp>
      <p:sp>
        <p:nvSpPr>
          <p:cNvPr id="5" name="Footer Placeholder 4">
            <a:extLst>
              <a:ext uri="{FF2B5EF4-FFF2-40B4-BE49-F238E27FC236}">
                <a16:creationId xmlns:a16="http://schemas.microsoft.com/office/drawing/2014/main" id="{8B634479-1A48-4FEB-9060-A50656B4A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22C62-FB7E-43DE-B998-34B27F50F977}"/>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3721686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C9A8-7BD0-44E2-A101-A9EE252FF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41676-AE07-4007-AE73-BA302F770E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D87FF-23CA-4C18-BF24-833DB803F2D6}"/>
              </a:ext>
            </a:extLst>
          </p:cNvPr>
          <p:cNvSpPr>
            <a:spLocks noGrp="1"/>
          </p:cNvSpPr>
          <p:nvPr>
            <p:ph type="dt" sz="half" idx="10"/>
          </p:nvPr>
        </p:nvSpPr>
        <p:spPr/>
        <p:txBody>
          <a:bodyPr/>
          <a:lstStyle/>
          <a:p>
            <a:fld id="{56896735-17FA-46BF-8721-D9B0F2E2BC3F}" type="datetimeFigureOut">
              <a:rPr lang="en-US" smtClean="0"/>
              <a:t>1/18/2018</a:t>
            </a:fld>
            <a:endParaRPr lang="en-US"/>
          </a:p>
        </p:txBody>
      </p:sp>
      <p:sp>
        <p:nvSpPr>
          <p:cNvPr id="5" name="Footer Placeholder 4">
            <a:extLst>
              <a:ext uri="{FF2B5EF4-FFF2-40B4-BE49-F238E27FC236}">
                <a16:creationId xmlns:a16="http://schemas.microsoft.com/office/drawing/2014/main" id="{077EA15E-5543-4EA9-B6FC-DCCABCE90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74E8F-FA11-449F-A7E1-64FACAFCE874}"/>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4062353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030E6-14DC-4874-84B9-49E5296C65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720078-4BB6-42AF-A955-9DF345A6AE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60B726-0B08-4561-BD00-E04856687F95}"/>
              </a:ext>
            </a:extLst>
          </p:cNvPr>
          <p:cNvSpPr>
            <a:spLocks noGrp="1"/>
          </p:cNvSpPr>
          <p:nvPr>
            <p:ph type="dt" sz="half" idx="10"/>
          </p:nvPr>
        </p:nvSpPr>
        <p:spPr/>
        <p:txBody>
          <a:bodyPr/>
          <a:lstStyle/>
          <a:p>
            <a:fld id="{56896735-17FA-46BF-8721-D9B0F2E2BC3F}" type="datetimeFigureOut">
              <a:rPr lang="en-US" smtClean="0"/>
              <a:t>1/18/2018</a:t>
            </a:fld>
            <a:endParaRPr lang="en-US"/>
          </a:p>
        </p:txBody>
      </p:sp>
      <p:sp>
        <p:nvSpPr>
          <p:cNvPr id="5" name="Footer Placeholder 4">
            <a:extLst>
              <a:ext uri="{FF2B5EF4-FFF2-40B4-BE49-F238E27FC236}">
                <a16:creationId xmlns:a16="http://schemas.microsoft.com/office/drawing/2014/main" id="{598C581E-5CA3-43DB-BC59-F0F2B59A4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A7215-7AA6-49B1-85BB-395A924013DD}"/>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1919499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DC15-8732-43A4-A472-DA43BDDDD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20D3A-2AC9-4911-8D02-DBFFE56B6A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4D4D51-2968-40D3-BF0E-A7627789D5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7F73D2-381A-42F0-8648-E7ECD6EAFB30}"/>
              </a:ext>
            </a:extLst>
          </p:cNvPr>
          <p:cNvSpPr>
            <a:spLocks noGrp="1"/>
          </p:cNvSpPr>
          <p:nvPr>
            <p:ph type="dt" sz="half" idx="10"/>
          </p:nvPr>
        </p:nvSpPr>
        <p:spPr/>
        <p:txBody>
          <a:bodyPr/>
          <a:lstStyle/>
          <a:p>
            <a:fld id="{56896735-17FA-46BF-8721-D9B0F2E2BC3F}" type="datetimeFigureOut">
              <a:rPr lang="en-US" smtClean="0"/>
              <a:t>1/18/2018</a:t>
            </a:fld>
            <a:endParaRPr lang="en-US"/>
          </a:p>
        </p:txBody>
      </p:sp>
      <p:sp>
        <p:nvSpPr>
          <p:cNvPr id="6" name="Footer Placeholder 5">
            <a:extLst>
              <a:ext uri="{FF2B5EF4-FFF2-40B4-BE49-F238E27FC236}">
                <a16:creationId xmlns:a16="http://schemas.microsoft.com/office/drawing/2014/main" id="{71C6B151-D31B-482C-8345-0788A50352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C547FC-D7A7-4D60-9687-C84A74F6423E}"/>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263990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4A35-4B8B-45B8-B882-01427D9331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54F0B7-88D8-4D80-8A7D-BD2C159CDD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535A0EF-529F-49CC-88AE-6425ED5A5D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F469C-7D14-47E9-B560-F784CEC2D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72392E-C225-47A1-86B4-77A73BC5EA9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120310-846D-4E20-8686-83B225BC7378}"/>
              </a:ext>
            </a:extLst>
          </p:cNvPr>
          <p:cNvSpPr>
            <a:spLocks noGrp="1"/>
          </p:cNvSpPr>
          <p:nvPr>
            <p:ph type="dt" sz="half" idx="10"/>
          </p:nvPr>
        </p:nvSpPr>
        <p:spPr/>
        <p:txBody>
          <a:bodyPr/>
          <a:lstStyle/>
          <a:p>
            <a:fld id="{56896735-17FA-46BF-8721-D9B0F2E2BC3F}" type="datetimeFigureOut">
              <a:rPr lang="en-US" smtClean="0"/>
              <a:t>1/18/2018</a:t>
            </a:fld>
            <a:endParaRPr lang="en-US"/>
          </a:p>
        </p:txBody>
      </p:sp>
      <p:sp>
        <p:nvSpPr>
          <p:cNvPr id="8" name="Footer Placeholder 7">
            <a:extLst>
              <a:ext uri="{FF2B5EF4-FFF2-40B4-BE49-F238E27FC236}">
                <a16:creationId xmlns:a16="http://schemas.microsoft.com/office/drawing/2014/main" id="{00CB9152-D5F0-42B2-9DD4-85B039F58D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8C7D84-0AD2-4F8C-AF73-5D1AC194156C}"/>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112568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D94E-8F6E-47DD-8E87-DE37B2871D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CA9472-6332-4C26-9EC1-4FB63DE28B1D}"/>
              </a:ext>
            </a:extLst>
          </p:cNvPr>
          <p:cNvSpPr>
            <a:spLocks noGrp="1"/>
          </p:cNvSpPr>
          <p:nvPr>
            <p:ph type="dt" sz="half" idx="10"/>
          </p:nvPr>
        </p:nvSpPr>
        <p:spPr/>
        <p:txBody>
          <a:bodyPr/>
          <a:lstStyle/>
          <a:p>
            <a:fld id="{56896735-17FA-46BF-8721-D9B0F2E2BC3F}" type="datetimeFigureOut">
              <a:rPr lang="en-US" smtClean="0"/>
              <a:t>1/18/2018</a:t>
            </a:fld>
            <a:endParaRPr lang="en-US"/>
          </a:p>
        </p:txBody>
      </p:sp>
      <p:sp>
        <p:nvSpPr>
          <p:cNvPr id="4" name="Footer Placeholder 3">
            <a:extLst>
              <a:ext uri="{FF2B5EF4-FFF2-40B4-BE49-F238E27FC236}">
                <a16:creationId xmlns:a16="http://schemas.microsoft.com/office/drawing/2014/main" id="{9EC61C6E-4059-4D28-9318-CE4840D4B1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D25EA6-86CF-49E9-A6AF-0553ECE31B77}"/>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75770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ED9F7F-B335-4DC2-9227-52BE5A334348}"/>
              </a:ext>
            </a:extLst>
          </p:cNvPr>
          <p:cNvSpPr>
            <a:spLocks noGrp="1"/>
          </p:cNvSpPr>
          <p:nvPr>
            <p:ph type="dt" sz="half" idx="10"/>
          </p:nvPr>
        </p:nvSpPr>
        <p:spPr/>
        <p:txBody>
          <a:bodyPr/>
          <a:lstStyle/>
          <a:p>
            <a:fld id="{56896735-17FA-46BF-8721-D9B0F2E2BC3F}" type="datetimeFigureOut">
              <a:rPr lang="en-US" smtClean="0"/>
              <a:t>1/18/2018</a:t>
            </a:fld>
            <a:endParaRPr lang="en-US"/>
          </a:p>
        </p:txBody>
      </p:sp>
      <p:sp>
        <p:nvSpPr>
          <p:cNvPr id="3" name="Footer Placeholder 2">
            <a:extLst>
              <a:ext uri="{FF2B5EF4-FFF2-40B4-BE49-F238E27FC236}">
                <a16:creationId xmlns:a16="http://schemas.microsoft.com/office/drawing/2014/main" id="{725C7925-13D4-4F22-8AAC-52A3FDFB4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C5830E-A1CD-4474-8AFD-5E12F11685B6}"/>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312792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A3EC-EDF7-4B1D-8B1B-03F327727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411BC1-91F1-4FFC-AF0A-0B676BEDC5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645118-E8EA-4E16-B1DF-795D43EA6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4C5D66-5E00-4981-BB63-37CA34FEE45A}"/>
              </a:ext>
            </a:extLst>
          </p:cNvPr>
          <p:cNvSpPr>
            <a:spLocks noGrp="1"/>
          </p:cNvSpPr>
          <p:nvPr>
            <p:ph type="dt" sz="half" idx="10"/>
          </p:nvPr>
        </p:nvSpPr>
        <p:spPr/>
        <p:txBody>
          <a:bodyPr/>
          <a:lstStyle/>
          <a:p>
            <a:fld id="{56896735-17FA-46BF-8721-D9B0F2E2BC3F}" type="datetimeFigureOut">
              <a:rPr lang="en-US" smtClean="0"/>
              <a:t>1/18/2018</a:t>
            </a:fld>
            <a:endParaRPr lang="en-US"/>
          </a:p>
        </p:txBody>
      </p:sp>
      <p:sp>
        <p:nvSpPr>
          <p:cNvPr id="6" name="Footer Placeholder 5">
            <a:extLst>
              <a:ext uri="{FF2B5EF4-FFF2-40B4-BE49-F238E27FC236}">
                <a16:creationId xmlns:a16="http://schemas.microsoft.com/office/drawing/2014/main" id="{9C7A92A0-DD37-4456-AC5E-AA312F90AF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31449-6FC4-4070-8DEE-AF9872D796D3}"/>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995155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8C66-76D2-462A-B548-B5A021FD46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E343C-56A1-437C-815F-46BAEE7D8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C97B2F-D623-4478-A4A9-9E37A6007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F27630-7274-48B9-952F-5B174FA5B34B}"/>
              </a:ext>
            </a:extLst>
          </p:cNvPr>
          <p:cNvSpPr>
            <a:spLocks noGrp="1"/>
          </p:cNvSpPr>
          <p:nvPr>
            <p:ph type="dt" sz="half" idx="10"/>
          </p:nvPr>
        </p:nvSpPr>
        <p:spPr/>
        <p:txBody>
          <a:bodyPr/>
          <a:lstStyle/>
          <a:p>
            <a:fld id="{56896735-17FA-46BF-8721-D9B0F2E2BC3F}" type="datetimeFigureOut">
              <a:rPr lang="en-US" smtClean="0"/>
              <a:t>1/18/2018</a:t>
            </a:fld>
            <a:endParaRPr lang="en-US"/>
          </a:p>
        </p:txBody>
      </p:sp>
      <p:sp>
        <p:nvSpPr>
          <p:cNvPr id="6" name="Footer Placeholder 5">
            <a:extLst>
              <a:ext uri="{FF2B5EF4-FFF2-40B4-BE49-F238E27FC236}">
                <a16:creationId xmlns:a16="http://schemas.microsoft.com/office/drawing/2014/main" id="{CBC59911-9105-4243-9296-8F0DCD820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73D612-F0DE-44B6-BAAE-D841232233D0}"/>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517220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EF0FE-FDB7-4BBB-BC9F-093BB80078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1EDA03-3C46-496A-BF8A-6A0AE69E10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C1F86-6749-4CEE-88E9-9C08D9E83C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896735-17FA-46BF-8721-D9B0F2E2BC3F}" type="datetimeFigureOut">
              <a:rPr lang="en-US" smtClean="0"/>
              <a:t>1/18/2018</a:t>
            </a:fld>
            <a:endParaRPr lang="en-US"/>
          </a:p>
        </p:txBody>
      </p:sp>
      <p:sp>
        <p:nvSpPr>
          <p:cNvPr id="5" name="Footer Placeholder 4">
            <a:extLst>
              <a:ext uri="{FF2B5EF4-FFF2-40B4-BE49-F238E27FC236}">
                <a16:creationId xmlns:a16="http://schemas.microsoft.com/office/drawing/2014/main" id="{BF244D92-3C15-4520-90B3-E8614E850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2FD82A-54AE-49A4-9295-A7FCC9B10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5339AC-2C2B-4DC6-A0B6-6DF6B50E7318}" type="slidenum">
              <a:rPr lang="en-US" smtClean="0"/>
              <a:t>‹#›</a:t>
            </a:fld>
            <a:endParaRPr lang="en-US"/>
          </a:p>
        </p:txBody>
      </p:sp>
    </p:spTree>
    <p:extLst>
      <p:ext uri="{BB962C8B-B14F-4D97-AF65-F5344CB8AC3E}">
        <p14:creationId xmlns:p14="http://schemas.microsoft.com/office/powerpoint/2010/main" val="640694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3000">
              <a:srgbClr val="06B9BA"/>
            </a:gs>
            <a:gs pos="84000">
              <a:srgbClr val="23F4BD"/>
            </a:gs>
          </a:gsLst>
          <a:lin ang="18000000"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41081A-87C6-4D68-9600-4CE00E109E36}"/>
              </a:ext>
            </a:extLst>
          </p:cNvPr>
          <p:cNvSpPr>
            <a:spLocks noGrp="1"/>
          </p:cNvSpPr>
          <p:nvPr>
            <p:ph type="subTitle" idx="1"/>
          </p:nvPr>
        </p:nvSpPr>
        <p:spPr>
          <a:xfrm>
            <a:off x="1556994" y="3897921"/>
            <a:ext cx="9144000" cy="1393455"/>
          </a:xfrm>
        </p:spPr>
        <p:txBody>
          <a:bodyPr>
            <a:normAutofit/>
          </a:bodyPr>
          <a:lstStyle/>
          <a:p>
            <a:r>
              <a:rPr lang="en-US" sz="3200" dirty="0" err="1">
                <a:solidFill>
                  <a:schemeClr val="bg1"/>
                </a:solidFill>
                <a:latin typeface="Lato" panose="020F0502020204030203" pitchFamily="34" charset="0"/>
                <a:ea typeface="Lato" panose="020F0502020204030203" pitchFamily="34" charset="0"/>
                <a:cs typeface="Lato" panose="020F0502020204030203" pitchFamily="34" charset="0"/>
              </a:rPr>
              <a:t>CS+Social</a:t>
            </a: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 Good</a:t>
            </a:r>
          </a:p>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CS 106S Winter 2018</a:t>
            </a:r>
          </a:p>
        </p:txBody>
      </p:sp>
      <p:pic>
        <p:nvPicPr>
          <p:cNvPr id="5" name="Picture 4">
            <a:extLst>
              <a:ext uri="{FF2B5EF4-FFF2-40B4-BE49-F238E27FC236}">
                <a16:creationId xmlns:a16="http://schemas.microsoft.com/office/drawing/2014/main" id="{97695273-9892-4400-A4F3-0147F5A61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971" y="1561170"/>
            <a:ext cx="3630058" cy="1867830"/>
          </a:xfrm>
          <a:prstGeom prst="rect">
            <a:avLst/>
          </a:prstGeom>
        </p:spPr>
      </p:pic>
    </p:spTree>
    <p:extLst>
      <p:ext uri="{BB962C8B-B14F-4D97-AF65-F5344CB8AC3E}">
        <p14:creationId xmlns:p14="http://schemas.microsoft.com/office/powerpoint/2010/main" val="3452690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supervised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pic>
        <p:nvPicPr>
          <p:cNvPr id="4098" name="Picture 2" descr="https://cdn-images-1.medium.com/max/2000/1*qnLIIcszIo2xBwI3LKcjSQ.png">
            <a:extLst>
              <a:ext uri="{FF2B5EF4-FFF2-40B4-BE49-F238E27FC236}">
                <a16:creationId xmlns:a16="http://schemas.microsoft.com/office/drawing/2014/main" id="{5FB3ECF6-BC3F-4AE7-AD31-22FD37B84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47" y="2474399"/>
            <a:ext cx="5668991" cy="2661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regression machine learning pictures">
            <a:extLst>
              <a:ext uri="{FF2B5EF4-FFF2-40B4-BE49-F238E27FC236}">
                <a16:creationId xmlns:a16="http://schemas.microsoft.com/office/drawing/2014/main" id="{5BB425ED-6038-4098-9B54-825B20F43C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9149" y="2444315"/>
            <a:ext cx="5029844" cy="277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85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unsupervised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pic>
        <p:nvPicPr>
          <p:cNvPr id="5" name="Picture 4">
            <a:extLst>
              <a:ext uri="{FF2B5EF4-FFF2-40B4-BE49-F238E27FC236}">
                <a16:creationId xmlns:a16="http://schemas.microsoft.com/office/drawing/2014/main" id="{24B7C5C1-BF38-4513-BCAE-DA34C4E3072D}"/>
              </a:ext>
            </a:extLst>
          </p:cNvPr>
          <p:cNvPicPr>
            <a:picLocks noChangeAspect="1"/>
          </p:cNvPicPr>
          <p:nvPr/>
        </p:nvPicPr>
        <p:blipFill>
          <a:blip r:embed="rId4"/>
          <a:stretch>
            <a:fillRect/>
          </a:stretch>
        </p:blipFill>
        <p:spPr>
          <a:xfrm>
            <a:off x="2638697" y="2100418"/>
            <a:ext cx="6288114" cy="4273952"/>
          </a:xfrm>
          <a:prstGeom prst="rect">
            <a:avLst/>
          </a:prstGeom>
        </p:spPr>
      </p:pic>
    </p:spTree>
    <p:extLst>
      <p:ext uri="{BB962C8B-B14F-4D97-AF65-F5344CB8AC3E}">
        <p14:creationId xmlns:p14="http://schemas.microsoft.com/office/powerpoint/2010/main" val="337582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our data</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9" name="TextBox 8">
            <a:extLst>
              <a:ext uri="{FF2B5EF4-FFF2-40B4-BE49-F238E27FC236}">
                <a16:creationId xmlns:a16="http://schemas.microsoft.com/office/drawing/2014/main" id="{076EF162-B4A8-40FA-AA21-2C03AD771735}"/>
              </a:ext>
            </a:extLst>
          </p:cNvPr>
          <p:cNvSpPr txBox="1"/>
          <p:nvPr/>
        </p:nvSpPr>
        <p:spPr>
          <a:xfrm>
            <a:off x="850413" y="1959363"/>
            <a:ext cx="10328176" cy="4493538"/>
          </a:xfrm>
          <a:prstGeom prst="rect">
            <a:avLst/>
          </a:prstGeom>
          <a:noFill/>
        </p:spPr>
        <p:txBody>
          <a:bodyPr wrap="square" rtlCol="0">
            <a:spAutoFit/>
          </a:bodyPr>
          <a:lstStyle/>
          <a:p>
            <a:endParaRPr lang="en-US" sz="1000"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~700 total data instances</a:t>
            </a:r>
            <a:endParaRPr lang="en-US" sz="3600" b="1"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We are training on ~630, testing on ~70</a:t>
            </a:r>
          </a:p>
          <a:p>
            <a:pPr marL="457200" indent="-457200">
              <a:buFont typeface="Arial" panose="020B0604020202020204" pitchFamily="34" charset="0"/>
              <a:buChar char="•"/>
            </a:pP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Each data instance has 11 values</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Sample code number</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Clump thickness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Uniformity of Cell Size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Uniformity of Cell Shape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Marginal Adhesion (1-10)</a:t>
            </a:r>
          </a:p>
          <a:p>
            <a:pPr marL="914400" lvl="1" indent="-457200">
              <a:buFont typeface="Arial" panose="020B0604020202020204" pitchFamily="34" charset="0"/>
              <a:buChar char="•"/>
            </a:pPr>
            <a:r>
              <a:rPr lang="en-US" sz="2800" b="1" dirty="0">
                <a:solidFill>
                  <a:srgbClr val="778A8B"/>
                </a:solidFill>
                <a:latin typeface="Lato" panose="020F0502020204030203" pitchFamily="34" charset="0"/>
                <a:ea typeface="Lato" panose="020F0502020204030203" pitchFamily="34" charset="0"/>
                <a:cs typeface="Lato" panose="020F0502020204030203" pitchFamily="34" charset="0"/>
              </a:rPr>
              <a:t>Label</a:t>
            </a: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 (2=benign, 4=malignant)</a:t>
            </a:r>
            <a:endParaRPr lang="en-US" sz="2800" b="1"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28B5E141-AD23-493B-A467-B5EDEAE3D926}"/>
              </a:ext>
            </a:extLst>
          </p:cNvPr>
          <p:cNvSpPr txBox="1"/>
          <p:nvPr/>
        </p:nvSpPr>
        <p:spPr>
          <a:xfrm>
            <a:off x="6376851" y="3755571"/>
            <a:ext cx="5767251" cy="2954655"/>
          </a:xfrm>
          <a:prstGeom prst="rect">
            <a:avLst/>
          </a:prstGeom>
          <a:noFill/>
        </p:spPr>
        <p:txBody>
          <a:bodyPr wrap="square" rtlCol="0">
            <a:spAutoFit/>
          </a:bodyPr>
          <a:lstStyle/>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Single Epithelial Cell Size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Bare Nuclei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Bland Chromatin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Normal Nucleoli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Mitosis (1-10)</a:t>
            </a:r>
          </a:p>
          <a:p>
            <a:endParaRPr lang="en-US" dirty="0"/>
          </a:p>
        </p:txBody>
      </p:sp>
    </p:spTree>
    <p:extLst>
      <p:ext uri="{BB962C8B-B14F-4D97-AF65-F5344CB8AC3E}">
        <p14:creationId xmlns:p14="http://schemas.microsoft.com/office/powerpoint/2010/main" val="386177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2057E4-3CC2-4828-9548-C2D51DC1AF14}"/>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implementation steps</a:t>
            </a:r>
          </a:p>
        </p:txBody>
      </p:sp>
      <p:pic>
        <p:nvPicPr>
          <p:cNvPr id="14" name="Picture 13" descr="A close up of a logo&#10;&#10;Description generated with very high confidence">
            <a:extLst>
              <a:ext uri="{FF2B5EF4-FFF2-40B4-BE49-F238E27FC236}">
                <a16:creationId xmlns:a16="http://schemas.microsoft.com/office/drawing/2014/main" id="{B74941ED-CB3E-45DD-9947-3725B306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18" name="TextBox 17">
            <a:extLst>
              <a:ext uri="{FF2B5EF4-FFF2-40B4-BE49-F238E27FC236}">
                <a16:creationId xmlns:a16="http://schemas.microsoft.com/office/drawing/2014/main" id="{A41DFE75-428F-4CBD-8DD3-03D51FBAD6DC}"/>
              </a:ext>
            </a:extLst>
          </p:cNvPr>
          <p:cNvSpPr txBox="1"/>
          <p:nvPr/>
        </p:nvSpPr>
        <p:spPr>
          <a:xfrm>
            <a:off x="850413" y="2131659"/>
            <a:ext cx="10938579" cy="584775"/>
          </a:xfrm>
          <a:prstGeom prst="rect">
            <a:avLst/>
          </a:prstGeom>
          <a:noFill/>
        </p:spPr>
        <p:txBody>
          <a:bodyPr wrap="square" rtlCol="0">
            <a:spAutoFit/>
          </a:bodyPr>
          <a:lstStyle/>
          <a:p>
            <a:pPr marL="514350" indent="-514350">
              <a:buFont typeface="Arial" panose="020B0604020202020204" pitchFamily="34" charset="0"/>
              <a:buChar char="•"/>
            </a:pPr>
            <a:endParaRPr lang="en-US" sz="3200" dirty="0">
              <a:solidFill>
                <a:srgbClr val="D19C31"/>
              </a:solidFill>
              <a:latin typeface="Consolas" panose="020B0609020204030204" pitchFamily="49"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520CAF39-8583-4B57-BD2F-98E680E52DD4}"/>
              </a:ext>
            </a:extLst>
          </p:cNvPr>
          <p:cNvSpPr txBox="1"/>
          <p:nvPr/>
        </p:nvSpPr>
        <p:spPr>
          <a:xfrm>
            <a:off x="850413" y="2131659"/>
            <a:ext cx="10062752" cy="3265830"/>
          </a:xfrm>
          <a:prstGeom prst="rect">
            <a:avLst/>
          </a:prstGeom>
          <a:noFill/>
        </p:spPr>
        <p:txBody>
          <a:bodyPr wrap="square" rtlCol="0">
            <a:spAutoFit/>
          </a:bodyPr>
          <a:lstStyle/>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Calculate distance between test instance and every train instance</a:t>
            </a:r>
          </a:p>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Pick the K train instances with the smallest distances</a:t>
            </a:r>
          </a:p>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Of these K train instances, see how many are classified as malignant and how many are classified as benign</a:t>
            </a:r>
          </a:p>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Pick whichever class appears more times as your answer</a:t>
            </a:r>
          </a:p>
        </p:txBody>
      </p:sp>
      <p:sp>
        <p:nvSpPr>
          <p:cNvPr id="11" name="TextBox 10">
            <a:extLst>
              <a:ext uri="{FF2B5EF4-FFF2-40B4-BE49-F238E27FC236}">
                <a16:creationId xmlns:a16="http://schemas.microsoft.com/office/drawing/2014/main" id="{E058EED6-2765-4B49-A720-EEF0E1666670}"/>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12" name="TextBox 11">
            <a:extLst>
              <a:ext uri="{FF2B5EF4-FFF2-40B4-BE49-F238E27FC236}">
                <a16:creationId xmlns:a16="http://schemas.microsoft.com/office/drawing/2014/main" id="{4777C990-E3A7-4B4B-8D93-E9AB67A447AB}"/>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13" name="TextBox 12">
            <a:extLst>
              <a:ext uri="{FF2B5EF4-FFF2-40B4-BE49-F238E27FC236}">
                <a16:creationId xmlns:a16="http://schemas.microsoft.com/office/drawing/2014/main" id="{71DE44FB-6051-4A9D-AE47-6E7E315201D0}"/>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5" name="TextBox 14">
            <a:extLst>
              <a:ext uri="{FF2B5EF4-FFF2-40B4-BE49-F238E27FC236}">
                <a16:creationId xmlns:a16="http://schemas.microsoft.com/office/drawing/2014/main" id="{95754AD6-C563-43B7-BD31-6D394375F31C}"/>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Tree>
    <p:extLst>
      <p:ext uri="{BB962C8B-B14F-4D97-AF65-F5344CB8AC3E}">
        <p14:creationId xmlns:p14="http://schemas.microsoft.com/office/powerpoint/2010/main" val="244384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2057E4-3CC2-4828-9548-C2D51DC1AF14}"/>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K-Nearest Neighbors </a:t>
            </a:r>
          </a:p>
        </p:txBody>
      </p:sp>
      <p:pic>
        <p:nvPicPr>
          <p:cNvPr id="14" name="Picture 13" descr="A close up of a logo&#10;&#10;Description generated with very high confidence">
            <a:extLst>
              <a:ext uri="{FF2B5EF4-FFF2-40B4-BE49-F238E27FC236}">
                <a16:creationId xmlns:a16="http://schemas.microsoft.com/office/drawing/2014/main" id="{B74941ED-CB3E-45DD-9947-3725B306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18" name="TextBox 17">
            <a:extLst>
              <a:ext uri="{FF2B5EF4-FFF2-40B4-BE49-F238E27FC236}">
                <a16:creationId xmlns:a16="http://schemas.microsoft.com/office/drawing/2014/main" id="{A41DFE75-428F-4CBD-8DD3-03D51FBAD6DC}"/>
              </a:ext>
            </a:extLst>
          </p:cNvPr>
          <p:cNvSpPr txBox="1"/>
          <p:nvPr/>
        </p:nvSpPr>
        <p:spPr>
          <a:xfrm>
            <a:off x="850413" y="2131659"/>
            <a:ext cx="10938579" cy="584775"/>
          </a:xfrm>
          <a:prstGeom prst="rect">
            <a:avLst/>
          </a:prstGeom>
          <a:noFill/>
        </p:spPr>
        <p:txBody>
          <a:bodyPr wrap="square" rtlCol="0">
            <a:spAutoFit/>
          </a:bodyPr>
          <a:lstStyle/>
          <a:p>
            <a:pPr marL="514350" indent="-514350">
              <a:buFont typeface="Arial" panose="020B0604020202020204" pitchFamily="34" charset="0"/>
              <a:buChar char="•"/>
            </a:pPr>
            <a:endParaRPr lang="en-US" sz="3200" dirty="0">
              <a:solidFill>
                <a:srgbClr val="D19C31"/>
              </a:solidFill>
              <a:latin typeface="Consolas" panose="020B0609020204030204" pitchFamily="49"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058EED6-2765-4B49-A720-EEF0E1666670}"/>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12" name="TextBox 11">
            <a:extLst>
              <a:ext uri="{FF2B5EF4-FFF2-40B4-BE49-F238E27FC236}">
                <a16:creationId xmlns:a16="http://schemas.microsoft.com/office/drawing/2014/main" id="{4777C990-E3A7-4B4B-8D93-E9AB67A447AB}"/>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13" name="TextBox 12">
            <a:extLst>
              <a:ext uri="{FF2B5EF4-FFF2-40B4-BE49-F238E27FC236}">
                <a16:creationId xmlns:a16="http://schemas.microsoft.com/office/drawing/2014/main" id="{71DE44FB-6051-4A9D-AE47-6E7E315201D0}"/>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5" name="TextBox 14">
            <a:extLst>
              <a:ext uri="{FF2B5EF4-FFF2-40B4-BE49-F238E27FC236}">
                <a16:creationId xmlns:a16="http://schemas.microsoft.com/office/drawing/2014/main" id="{95754AD6-C563-43B7-BD31-6D394375F31C}"/>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pic>
        <p:nvPicPr>
          <p:cNvPr id="2" name="Picture 1">
            <a:extLst>
              <a:ext uri="{FF2B5EF4-FFF2-40B4-BE49-F238E27FC236}">
                <a16:creationId xmlns:a16="http://schemas.microsoft.com/office/drawing/2014/main" id="{D849BA89-9CFE-4545-AE05-0107A4833ADD}"/>
              </a:ext>
            </a:extLst>
          </p:cNvPr>
          <p:cNvPicPr>
            <a:picLocks noChangeAspect="1"/>
          </p:cNvPicPr>
          <p:nvPr/>
        </p:nvPicPr>
        <p:blipFill>
          <a:blip r:embed="rId4">
            <a:alphaModFix/>
            <a:extLst>
              <a:ext uri="{BEBA8EAE-BF5A-486C-A8C5-ECC9F3942E4B}">
                <a14:imgProps xmlns:a14="http://schemas.microsoft.com/office/drawing/2010/main">
                  <a14:imgLayer r:embed="rId5">
                    <a14:imgEffect>
                      <a14:saturation sat="89000"/>
                    </a14:imgEffect>
                  </a14:imgLayer>
                </a14:imgProps>
              </a:ext>
            </a:extLst>
          </a:blip>
          <a:stretch>
            <a:fillRect/>
          </a:stretch>
        </p:blipFill>
        <p:spPr>
          <a:xfrm>
            <a:off x="3570990" y="2201429"/>
            <a:ext cx="5080000" cy="3810000"/>
          </a:xfrm>
          <a:prstGeom prst="rect">
            <a:avLst/>
          </a:prstGeom>
          <a:effectLst/>
        </p:spPr>
      </p:pic>
    </p:spTree>
    <p:extLst>
      <p:ext uri="{BB962C8B-B14F-4D97-AF65-F5344CB8AC3E}">
        <p14:creationId xmlns:p14="http://schemas.microsoft.com/office/powerpoint/2010/main" val="3419040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2057E4-3CC2-4828-9548-C2D51DC1AF14}"/>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let’s get started!</a:t>
            </a:r>
          </a:p>
        </p:txBody>
      </p:sp>
      <p:pic>
        <p:nvPicPr>
          <p:cNvPr id="14" name="Picture 13" descr="A close up of a logo&#10;&#10;Description generated with very high confidence">
            <a:extLst>
              <a:ext uri="{FF2B5EF4-FFF2-40B4-BE49-F238E27FC236}">
                <a16:creationId xmlns:a16="http://schemas.microsoft.com/office/drawing/2014/main" id="{B74941ED-CB3E-45DD-9947-3725B306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18" name="TextBox 17">
            <a:extLst>
              <a:ext uri="{FF2B5EF4-FFF2-40B4-BE49-F238E27FC236}">
                <a16:creationId xmlns:a16="http://schemas.microsoft.com/office/drawing/2014/main" id="{A41DFE75-428F-4CBD-8DD3-03D51FBAD6DC}"/>
              </a:ext>
            </a:extLst>
          </p:cNvPr>
          <p:cNvSpPr txBox="1"/>
          <p:nvPr/>
        </p:nvSpPr>
        <p:spPr>
          <a:xfrm>
            <a:off x="850413" y="2131659"/>
            <a:ext cx="10938579" cy="584775"/>
          </a:xfrm>
          <a:prstGeom prst="rect">
            <a:avLst/>
          </a:prstGeom>
          <a:noFill/>
        </p:spPr>
        <p:txBody>
          <a:bodyPr wrap="square" rtlCol="0">
            <a:spAutoFit/>
          </a:bodyPr>
          <a:lstStyle/>
          <a:p>
            <a:pPr marL="514350" indent="-514350">
              <a:buFont typeface="Arial" panose="020B0604020202020204" pitchFamily="34" charset="0"/>
              <a:buChar char="•"/>
            </a:pPr>
            <a:endParaRPr lang="en-US" sz="3200" dirty="0">
              <a:solidFill>
                <a:srgbClr val="D19C31"/>
              </a:solidFill>
              <a:latin typeface="Consolas" panose="020B0609020204030204" pitchFamily="49"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058EED6-2765-4B49-A720-EEF0E1666670}"/>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12" name="TextBox 11">
            <a:extLst>
              <a:ext uri="{FF2B5EF4-FFF2-40B4-BE49-F238E27FC236}">
                <a16:creationId xmlns:a16="http://schemas.microsoft.com/office/drawing/2014/main" id="{4777C990-E3A7-4B4B-8D93-E9AB67A447AB}"/>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13" name="TextBox 12">
            <a:extLst>
              <a:ext uri="{FF2B5EF4-FFF2-40B4-BE49-F238E27FC236}">
                <a16:creationId xmlns:a16="http://schemas.microsoft.com/office/drawing/2014/main" id="{71DE44FB-6051-4A9D-AE47-6E7E315201D0}"/>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5" name="TextBox 14">
            <a:extLst>
              <a:ext uri="{FF2B5EF4-FFF2-40B4-BE49-F238E27FC236}">
                <a16:creationId xmlns:a16="http://schemas.microsoft.com/office/drawing/2014/main" id="{95754AD6-C563-43B7-BD31-6D394375F31C}"/>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6" name="TextBox 15">
            <a:extLst>
              <a:ext uri="{FF2B5EF4-FFF2-40B4-BE49-F238E27FC236}">
                <a16:creationId xmlns:a16="http://schemas.microsoft.com/office/drawing/2014/main" id="{42A8D4E3-9363-4ED4-AE4B-DF8B5F7D4A67}"/>
              </a:ext>
            </a:extLst>
          </p:cNvPr>
          <p:cNvSpPr txBox="1"/>
          <p:nvPr/>
        </p:nvSpPr>
        <p:spPr>
          <a:xfrm>
            <a:off x="850413" y="2131659"/>
            <a:ext cx="10062752" cy="4093428"/>
          </a:xfrm>
          <a:prstGeom prst="rect">
            <a:avLst/>
          </a:prstGeom>
          <a:noFill/>
        </p:spPr>
        <p:txBody>
          <a:bodyPr wrap="square" rtlCol="0">
            <a:spAutoFit/>
          </a:bodyPr>
          <a:lstStyle/>
          <a:p>
            <a:pPr>
              <a:lnSpc>
                <a:spcPct val="125000"/>
              </a:lnSpc>
            </a:pP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Build your own breast cancer classifier using JavaScript!</a:t>
            </a:r>
            <a:endParaRPr lang="en-US" sz="32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nSpc>
                <a:spcPct val="125000"/>
              </a:lnSpc>
            </a:pPr>
            <a:endParaRPr lang="en-US" sz="2400" dirty="0">
              <a:solidFill>
                <a:srgbClr val="778A8B"/>
              </a:solidFill>
              <a:latin typeface="Consolas" panose="020B0609020204030204" pitchFamily="49" charset="0"/>
              <a:ea typeface="Lato" panose="020F0502020204030203" pitchFamily="34" charset="0"/>
              <a:cs typeface="Lato" panose="020F0502020204030203" pitchFamily="34" charset="0"/>
            </a:endParaRPr>
          </a:p>
          <a:p>
            <a:pPr>
              <a:lnSpc>
                <a:spcPct val="125000"/>
              </a:lnSpc>
            </a:pP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Clone the code at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bit.ly/cs106srepo</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 and fill in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cancer-classify.js</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 located in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cancer-diagnosis/</a:t>
            </a:r>
            <a:r>
              <a:rPr lang="en-US" sz="2400" dirty="0" err="1">
                <a:solidFill>
                  <a:srgbClr val="06B9BA"/>
                </a:solidFill>
                <a:latin typeface="Consolas" panose="020B0609020204030204" pitchFamily="49" charset="0"/>
                <a:ea typeface="Lato" panose="020F0502020204030203" pitchFamily="34" charset="0"/>
                <a:cs typeface="Lato" panose="020F0502020204030203" pitchFamily="34" charset="0"/>
              </a:rPr>
              <a:t>javascript</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 </a:t>
            </a:r>
          </a:p>
          <a:p>
            <a:pPr>
              <a:lnSpc>
                <a:spcPct val="125000"/>
              </a:lnSpc>
            </a:pPr>
            <a:endParaRPr lang="en-US" sz="24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nSpc>
                <a:spcPct val="125000"/>
              </a:lnSpc>
            </a:pP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Run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python –m </a:t>
            </a:r>
            <a:r>
              <a:rPr lang="en-US" sz="2400" dirty="0" err="1">
                <a:solidFill>
                  <a:srgbClr val="06B9BA"/>
                </a:solidFill>
                <a:latin typeface="Consolas" panose="020B0609020204030204" pitchFamily="49" charset="0"/>
                <a:ea typeface="Lato" panose="020F0502020204030203" pitchFamily="34" charset="0"/>
                <a:cs typeface="Lato" panose="020F0502020204030203" pitchFamily="34" charset="0"/>
              </a:rPr>
              <a:t>SimpleHTTPServer</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 </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in the above folder and examine the console output to test your solution.</a:t>
            </a:r>
          </a:p>
        </p:txBody>
      </p:sp>
    </p:spTree>
    <p:extLst>
      <p:ext uri="{BB962C8B-B14F-4D97-AF65-F5344CB8AC3E}">
        <p14:creationId xmlns:p14="http://schemas.microsoft.com/office/powerpoint/2010/main" val="517048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2057E4-3CC2-4828-9548-C2D51DC1AF14}"/>
              </a:ext>
            </a:extLst>
          </p:cNvPr>
          <p:cNvSpPr txBox="1"/>
          <p:nvPr/>
        </p:nvSpPr>
        <p:spPr>
          <a:xfrm>
            <a:off x="883069"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extra challenge</a:t>
            </a:r>
          </a:p>
        </p:txBody>
      </p:sp>
      <p:pic>
        <p:nvPicPr>
          <p:cNvPr id="14" name="Picture 13" descr="A close up of a logo&#10;&#10;Description generated with very high confidence">
            <a:extLst>
              <a:ext uri="{FF2B5EF4-FFF2-40B4-BE49-F238E27FC236}">
                <a16:creationId xmlns:a16="http://schemas.microsoft.com/office/drawing/2014/main" id="{B74941ED-CB3E-45DD-9947-3725B306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18" name="TextBox 17">
            <a:extLst>
              <a:ext uri="{FF2B5EF4-FFF2-40B4-BE49-F238E27FC236}">
                <a16:creationId xmlns:a16="http://schemas.microsoft.com/office/drawing/2014/main" id="{A41DFE75-428F-4CBD-8DD3-03D51FBAD6DC}"/>
              </a:ext>
            </a:extLst>
          </p:cNvPr>
          <p:cNvSpPr txBox="1"/>
          <p:nvPr/>
        </p:nvSpPr>
        <p:spPr>
          <a:xfrm>
            <a:off x="850413" y="2131659"/>
            <a:ext cx="10938579" cy="584775"/>
          </a:xfrm>
          <a:prstGeom prst="rect">
            <a:avLst/>
          </a:prstGeom>
          <a:noFill/>
        </p:spPr>
        <p:txBody>
          <a:bodyPr wrap="square" rtlCol="0">
            <a:spAutoFit/>
          </a:bodyPr>
          <a:lstStyle/>
          <a:p>
            <a:pPr marL="514350" indent="-514350">
              <a:buFont typeface="Arial" panose="020B0604020202020204" pitchFamily="34" charset="0"/>
              <a:buChar char="•"/>
            </a:pPr>
            <a:endParaRPr lang="en-US" sz="3200" dirty="0">
              <a:solidFill>
                <a:srgbClr val="D19C31"/>
              </a:solidFill>
              <a:latin typeface="Consolas" panose="020B0609020204030204" pitchFamily="49"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058EED6-2765-4B49-A720-EEF0E1666670}"/>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12" name="TextBox 11">
            <a:extLst>
              <a:ext uri="{FF2B5EF4-FFF2-40B4-BE49-F238E27FC236}">
                <a16:creationId xmlns:a16="http://schemas.microsoft.com/office/drawing/2014/main" id="{4777C990-E3A7-4B4B-8D93-E9AB67A447AB}"/>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13" name="TextBox 12">
            <a:extLst>
              <a:ext uri="{FF2B5EF4-FFF2-40B4-BE49-F238E27FC236}">
                <a16:creationId xmlns:a16="http://schemas.microsoft.com/office/drawing/2014/main" id="{71DE44FB-6051-4A9D-AE47-6E7E315201D0}"/>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5" name="TextBox 14">
            <a:extLst>
              <a:ext uri="{FF2B5EF4-FFF2-40B4-BE49-F238E27FC236}">
                <a16:creationId xmlns:a16="http://schemas.microsoft.com/office/drawing/2014/main" id="{95754AD6-C563-43B7-BD31-6D394375F31C}"/>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6" name="TextBox 15">
            <a:extLst>
              <a:ext uri="{FF2B5EF4-FFF2-40B4-BE49-F238E27FC236}">
                <a16:creationId xmlns:a16="http://schemas.microsoft.com/office/drawing/2014/main" id="{42A8D4E3-9363-4ED4-AE4B-DF8B5F7D4A67}"/>
              </a:ext>
            </a:extLst>
          </p:cNvPr>
          <p:cNvSpPr txBox="1"/>
          <p:nvPr/>
        </p:nvSpPr>
        <p:spPr>
          <a:xfrm>
            <a:off x="850413" y="2131659"/>
            <a:ext cx="6131684" cy="4093428"/>
          </a:xfrm>
          <a:prstGeom prst="rect">
            <a:avLst/>
          </a:prstGeom>
          <a:noFill/>
        </p:spPr>
        <p:txBody>
          <a:bodyPr wrap="square" rtlCol="0">
            <a:spAutoFit/>
          </a:bodyPr>
          <a:lstStyle/>
          <a:p>
            <a:pPr>
              <a:lnSpc>
                <a:spcPct val="125000"/>
              </a:lnSpc>
            </a:pP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Look up k-means and implement it with 2 clusters.</a:t>
            </a:r>
            <a:endParaRPr lang="en-US" sz="32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nSpc>
                <a:spcPct val="125000"/>
              </a:lnSpc>
            </a:pPr>
            <a:endParaRPr lang="en-US" sz="2400" dirty="0">
              <a:solidFill>
                <a:srgbClr val="778A8B"/>
              </a:solidFill>
              <a:latin typeface="Consolas" panose="020B0609020204030204" pitchFamily="49" charset="0"/>
              <a:ea typeface="Lato" panose="020F0502020204030203" pitchFamily="34" charset="0"/>
              <a:cs typeface="Lato" panose="020F0502020204030203" pitchFamily="34" charset="0"/>
            </a:endParaRPr>
          </a:p>
          <a:p>
            <a:pPr>
              <a:lnSpc>
                <a:spcPct val="125000"/>
              </a:lnSpc>
            </a:pP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“k-means clustering aims to partition n observations into k clusters in which each observation belongs to the cluster with the nearest mean, serving as a prototype of the cluster.”</a:t>
            </a:r>
          </a:p>
        </p:txBody>
      </p:sp>
      <p:pic>
        <p:nvPicPr>
          <p:cNvPr id="4" name="Picture 3" descr="A close up of a map&#10;&#10;Description generated with very high confidence">
            <a:extLst>
              <a:ext uri="{FF2B5EF4-FFF2-40B4-BE49-F238E27FC236}">
                <a16:creationId xmlns:a16="http://schemas.microsoft.com/office/drawing/2014/main" id="{34C7DC2B-E9F9-47AB-9FE9-984B5D505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5959" y="1959363"/>
            <a:ext cx="3870957" cy="3761574"/>
          </a:xfrm>
          <a:prstGeom prst="rect">
            <a:avLst/>
          </a:prstGeom>
        </p:spPr>
      </p:pic>
    </p:spTree>
    <p:extLst>
      <p:ext uri="{BB962C8B-B14F-4D97-AF65-F5344CB8AC3E}">
        <p14:creationId xmlns:p14="http://schemas.microsoft.com/office/powerpoint/2010/main" val="350589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3000">
              <a:srgbClr val="06B9BA"/>
            </a:gs>
            <a:gs pos="84000">
              <a:srgbClr val="23F4BD"/>
            </a:gs>
          </a:gsLst>
          <a:lin ang="18000000"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41081A-87C6-4D68-9600-4CE00E109E36}"/>
              </a:ext>
            </a:extLst>
          </p:cNvPr>
          <p:cNvSpPr>
            <a:spLocks noGrp="1"/>
          </p:cNvSpPr>
          <p:nvPr>
            <p:ph type="subTitle" idx="1"/>
          </p:nvPr>
        </p:nvSpPr>
        <p:spPr>
          <a:xfrm>
            <a:off x="1556994" y="3897921"/>
            <a:ext cx="9144000" cy="2151696"/>
          </a:xfrm>
        </p:spPr>
        <p:txBody>
          <a:bodyPr>
            <a:normAutofit/>
          </a:bodyPr>
          <a:lstStyle/>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Checkoff form: bit.ly/cs106s-checkoff-cancer</a:t>
            </a:r>
          </a:p>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See you next time, friends!</a:t>
            </a:r>
          </a:p>
        </p:txBody>
      </p:sp>
      <p:pic>
        <p:nvPicPr>
          <p:cNvPr id="5" name="Picture 4">
            <a:extLst>
              <a:ext uri="{FF2B5EF4-FFF2-40B4-BE49-F238E27FC236}">
                <a16:creationId xmlns:a16="http://schemas.microsoft.com/office/drawing/2014/main" id="{97695273-9892-4400-A4F3-0147F5A61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971" y="1561170"/>
            <a:ext cx="3630058" cy="1867830"/>
          </a:xfrm>
          <a:prstGeom prst="rect">
            <a:avLst/>
          </a:prstGeom>
        </p:spPr>
      </p:pic>
    </p:spTree>
    <p:extLst>
      <p:ext uri="{BB962C8B-B14F-4D97-AF65-F5344CB8AC3E}">
        <p14:creationId xmlns:p14="http://schemas.microsoft.com/office/powerpoint/2010/main" val="394125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3262432"/>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today’s outline</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a:p>
            <a:r>
              <a:rPr lang="en-US" sz="4400" dirty="0">
                <a:solidFill>
                  <a:srgbClr val="B3C3C4"/>
                </a:solidFill>
                <a:latin typeface="Lato" panose="020F0502020204030203" pitchFamily="34" charset="0"/>
                <a:ea typeface="Lato" panose="020F0502020204030203" pitchFamily="34" charset="0"/>
                <a:cs typeface="Lato" panose="020F0502020204030203" pitchFamily="34" charset="0"/>
              </a:rPr>
              <a:t>1</a:t>
            </a:r>
            <a:r>
              <a:rPr lang="en-US" sz="4400" dirty="0">
                <a:solidFill>
                  <a:srgbClr val="778A8B"/>
                </a:solidFill>
                <a:latin typeface="Lato" panose="020F0502020204030203" pitchFamily="34" charset="0"/>
                <a:ea typeface="Lato" panose="020F0502020204030203" pitchFamily="34" charset="0"/>
                <a:cs typeface="Lato" panose="020F0502020204030203" pitchFamily="34" charset="0"/>
              </a:rPr>
              <a:t>   breast cancer overview</a:t>
            </a:r>
          </a:p>
          <a:p>
            <a:r>
              <a:rPr lang="en-US" sz="4400" dirty="0">
                <a:solidFill>
                  <a:srgbClr val="B3C3C4"/>
                </a:solidFill>
                <a:latin typeface="Lato" panose="020F0502020204030203" pitchFamily="34" charset="0"/>
                <a:ea typeface="Lato" panose="020F0502020204030203" pitchFamily="34" charset="0"/>
                <a:cs typeface="Lato" panose="020F0502020204030203" pitchFamily="34" charset="0"/>
              </a:rPr>
              <a:t>2</a:t>
            </a:r>
            <a:r>
              <a:rPr lang="en-US" sz="4400" dirty="0">
                <a:solidFill>
                  <a:srgbClr val="778A8B"/>
                </a:solidFill>
                <a:latin typeface="Lato" panose="020F0502020204030203" pitchFamily="34" charset="0"/>
                <a:ea typeface="Lato" panose="020F0502020204030203" pitchFamily="34" charset="0"/>
                <a:cs typeface="Lato" panose="020F0502020204030203" pitchFamily="34" charset="0"/>
              </a:rPr>
              <a:t>   intro to machine learning</a:t>
            </a:r>
          </a:p>
          <a:p>
            <a:r>
              <a:rPr lang="en-US" sz="4400" dirty="0">
                <a:solidFill>
                  <a:srgbClr val="B3C3C4"/>
                </a:solidFill>
                <a:latin typeface="Lato" panose="020F0502020204030203" pitchFamily="34" charset="0"/>
                <a:ea typeface="Lato" panose="020F0502020204030203" pitchFamily="34" charset="0"/>
                <a:cs typeface="Lato" panose="020F0502020204030203" pitchFamily="34" charset="0"/>
              </a:rPr>
              <a:t>3</a:t>
            </a:r>
            <a:r>
              <a:rPr lang="en-US" sz="4400" dirty="0">
                <a:solidFill>
                  <a:srgbClr val="778A8B"/>
                </a:solidFill>
                <a:latin typeface="Lato" panose="020F0502020204030203" pitchFamily="34" charset="0"/>
                <a:ea typeface="Lato" panose="020F0502020204030203" pitchFamily="34" charset="0"/>
                <a:cs typeface="Lato" panose="020F0502020204030203" pitchFamily="34" charset="0"/>
              </a:rPr>
              <a:t>   cancer diagnosis assignment</a:t>
            </a: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Tree>
    <p:extLst>
      <p:ext uri="{BB962C8B-B14F-4D97-AF65-F5344CB8AC3E}">
        <p14:creationId xmlns:p14="http://schemas.microsoft.com/office/powerpoint/2010/main" val="3171068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1169551"/>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breast cancer</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the problem</a:t>
            </a:r>
          </a:p>
        </p:txBody>
      </p:sp>
      <p:pic>
        <p:nvPicPr>
          <p:cNvPr id="1026" name="Picture 2" descr="Image result for breast cancer by the numbers">
            <a:extLst>
              <a:ext uri="{FF2B5EF4-FFF2-40B4-BE49-F238E27FC236}">
                <a16:creationId xmlns:a16="http://schemas.microsoft.com/office/drawing/2014/main" id="{AFD44F53-95D2-46DF-9FFA-0255D233A0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790" y="2286544"/>
            <a:ext cx="10426238" cy="338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94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1169551"/>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breast cancer</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the problem</a:t>
            </a:r>
          </a:p>
        </p:txBody>
      </p:sp>
      <p:pic>
        <p:nvPicPr>
          <p:cNvPr id="3074" name="Picture 2" descr="Image result for breast cancer by the numbers">
            <a:extLst>
              <a:ext uri="{FF2B5EF4-FFF2-40B4-BE49-F238E27FC236}">
                <a16:creationId xmlns:a16="http://schemas.microsoft.com/office/drawing/2014/main" id="{90135ECC-1527-4D3F-AD4F-D922EE819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208" y="1887228"/>
            <a:ext cx="7112490" cy="439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315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1169551"/>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breast cancer</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the problem</a:t>
            </a:r>
          </a:p>
        </p:txBody>
      </p:sp>
      <p:sp>
        <p:nvSpPr>
          <p:cNvPr id="9" name="TextBox 8">
            <a:extLst>
              <a:ext uri="{FF2B5EF4-FFF2-40B4-BE49-F238E27FC236}">
                <a16:creationId xmlns:a16="http://schemas.microsoft.com/office/drawing/2014/main" id="{4B2CAE2B-DB88-4642-888D-B23E73FDFB4D}"/>
              </a:ext>
            </a:extLst>
          </p:cNvPr>
          <p:cNvSpPr txBox="1"/>
          <p:nvPr/>
        </p:nvSpPr>
        <p:spPr>
          <a:xfrm>
            <a:off x="850413" y="1036033"/>
            <a:ext cx="10328176" cy="4247317"/>
          </a:xfrm>
          <a:prstGeom prst="rect">
            <a:avLst/>
          </a:prstGeom>
          <a:noFill/>
        </p:spPr>
        <p:txBody>
          <a:bodyPr wrap="square" rtlCol="0">
            <a:spAutoFit/>
          </a:bodyPr>
          <a:lstStyle/>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2800"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error rates as high as </a:t>
            </a:r>
            <a:r>
              <a:rPr lang="en-US" sz="4000" b="1" dirty="0">
                <a:solidFill>
                  <a:srgbClr val="778A8B"/>
                </a:solidFill>
                <a:latin typeface="Lato" panose="020F0502020204030203" pitchFamily="34" charset="0"/>
                <a:ea typeface="Lato" panose="020F0502020204030203" pitchFamily="34" charset="0"/>
                <a:cs typeface="Lato" panose="020F0502020204030203" pitchFamily="34" charset="0"/>
              </a:rPr>
              <a:t>71%</a:t>
            </a:r>
          </a:p>
          <a:p>
            <a:pPr marL="457200" indent="-457200">
              <a:buFont typeface="Arial" panose="020B0604020202020204" pitchFamily="34" charset="0"/>
              <a:buChar char="•"/>
            </a:pP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mistakes are common depending on the doctor</a:t>
            </a:r>
          </a:p>
          <a:p>
            <a:pPr marL="457200" indent="-457200">
              <a:buFont typeface="Arial" panose="020B0604020202020204" pitchFamily="34" charset="0"/>
              <a:buChar char="•"/>
            </a:pPr>
            <a:r>
              <a:rPr lang="en-US" sz="4000" b="1" dirty="0">
                <a:solidFill>
                  <a:srgbClr val="778A8B"/>
                </a:solidFill>
                <a:latin typeface="Lato" panose="020F0502020204030203" pitchFamily="34" charset="0"/>
                <a:ea typeface="Lato" panose="020F0502020204030203" pitchFamily="34" charset="0"/>
                <a:cs typeface="Lato" panose="020F0502020204030203" pitchFamily="34" charset="0"/>
              </a:rPr>
              <a:t>31% </a:t>
            </a: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of all cases misdiagnosed</a:t>
            </a:r>
          </a:p>
          <a:p>
            <a:pPr marL="457200" indent="-457200">
              <a:buFont typeface="Arial" panose="020B0604020202020204" pitchFamily="34" charset="0"/>
              <a:buChar char="•"/>
            </a:pPr>
            <a:r>
              <a:rPr lang="en-US" sz="4000" b="1" dirty="0">
                <a:solidFill>
                  <a:srgbClr val="778A8B"/>
                </a:solidFill>
                <a:latin typeface="Lato" panose="020F0502020204030203" pitchFamily="34" charset="0"/>
                <a:ea typeface="Lato" panose="020F0502020204030203" pitchFamily="34" charset="0"/>
                <a:cs typeface="Lato" panose="020F0502020204030203" pitchFamily="34" charset="0"/>
              </a:rPr>
              <a:t>90,000 </a:t>
            </a: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women misdiagnosed</a:t>
            </a:r>
          </a:p>
        </p:txBody>
      </p:sp>
    </p:spTree>
    <p:extLst>
      <p:ext uri="{BB962C8B-B14F-4D97-AF65-F5344CB8AC3E}">
        <p14:creationId xmlns:p14="http://schemas.microsoft.com/office/powerpoint/2010/main" val="408066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today’s task</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9" name="TextBox 8">
            <a:extLst>
              <a:ext uri="{FF2B5EF4-FFF2-40B4-BE49-F238E27FC236}">
                <a16:creationId xmlns:a16="http://schemas.microsoft.com/office/drawing/2014/main" id="{4B2CAE2B-DB88-4642-888D-B23E73FDFB4D}"/>
              </a:ext>
            </a:extLst>
          </p:cNvPr>
          <p:cNvSpPr txBox="1"/>
          <p:nvPr/>
        </p:nvSpPr>
        <p:spPr>
          <a:xfrm>
            <a:off x="1677488" y="1545483"/>
            <a:ext cx="8837023" cy="3147015"/>
          </a:xfrm>
          <a:prstGeom prst="rect">
            <a:avLst/>
          </a:prstGeom>
          <a:noFill/>
        </p:spPr>
        <p:txBody>
          <a:bodyPr wrap="square" rtlCol="0">
            <a:spAutoFit/>
          </a:bodyPr>
          <a:lstStyle/>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400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40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Given medical data about cell growths, can we accurately classify tumors as benign or malignant using machine learning?</a:t>
            </a:r>
          </a:p>
        </p:txBody>
      </p:sp>
    </p:spTree>
    <p:extLst>
      <p:ext uri="{BB962C8B-B14F-4D97-AF65-F5344CB8AC3E}">
        <p14:creationId xmlns:p14="http://schemas.microsoft.com/office/powerpoint/2010/main" val="2773635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today’s task </a:t>
            </a:r>
            <a:r>
              <a:rPr lang="en-US" sz="5400" b="1" dirty="0">
                <a:solidFill>
                  <a:srgbClr val="06B9BA"/>
                </a:solidFill>
                <a:latin typeface="Lato" panose="020F0502020204030203" pitchFamily="34" charset="0"/>
                <a:ea typeface="Lato" panose="020F0502020204030203" pitchFamily="34" charset="0"/>
                <a:cs typeface="Lato" panose="020F0502020204030203" pitchFamily="34" charset="0"/>
              </a:rPr>
              <a:t>matters </a:t>
            </a:r>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because…</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0" name="TextBox 9">
            <a:extLst>
              <a:ext uri="{FF2B5EF4-FFF2-40B4-BE49-F238E27FC236}">
                <a16:creationId xmlns:a16="http://schemas.microsoft.com/office/drawing/2014/main" id="{7B9EF816-E019-455B-BA85-CC9853D8670D}"/>
              </a:ext>
            </a:extLst>
          </p:cNvPr>
          <p:cNvSpPr txBox="1"/>
          <p:nvPr/>
        </p:nvSpPr>
        <p:spPr>
          <a:xfrm>
            <a:off x="850413" y="2258383"/>
            <a:ext cx="10328176" cy="3323987"/>
          </a:xfrm>
          <a:prstGeom prst="rect">
            <a:avLst/>
          </a:prstGeom>
          <a:noFill/>
        </p:spPr>
        <p:txBody>
          <a:bodyPr wrap="square" rtlCol="0">
            <a:spAutoFit/>
          </a:bodyPr>
          <a:lstStyle/>
          <a:p>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Classifying tumors allows:</a:t>
            </a:r>
          </a:p>
          <a:p>
            <a:endParaRPr lang="en-US"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Doctors to diagnose cancer with </a:t>
            </a: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greater accuracy</a:t>
            </a:r>
          </a:p>
          <a:p>
            <a:pPr marL="457200" indent="-457200">
              <a:buFont typeface="Arial" panose="020B0604020202020204" pitchFamily="34" charset="0"/>
              <a:buChar char="•"/>
            </a:pP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Doctors and patients to make </a:t>
            </a: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more informed decisions</a:t>
            </a:r>
          </a:p>
          <a:p>
            <a:pPr marL="457200" indent="-457200">
              <a:buFont typeface="Arial" panose="020B0604020202020204" pitchFamily="34" charset="0"/>
              <a:buChar char="•"/>
            </a:pP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Medical costs to be reduced and diagnosing processes to become </a:t>
            </a: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more efficient</a:t>
            </a:r>
          </a:p>
        </p:txBody>
      </p:sp>
    </p:spTree>
    <p:extLst>
      <p:ext uri="{BB962C8B-B14F-4D97-AF65-F5344CB8AC3E}">
        <p14:creationId xmlns:p14="http://schemas.microsoft.com/office/powerpoint/2010/main" val="201912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what is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0" name="TextBox 9">
            <a:extLst>
              <a:ext uri="{FF2B5EF4-FFF2-40B4-BE49-F238E27FC236}">
                <a16:creationId xmlns:a16="http://schemas.microsoft.com/office/drawing/2014/main" id="{7B9EF816-E019-455B-BA85-CC9853D8670D}"/>
              </a:ext>
            </a:extLst>
          </p:cNvPr>
          <p:cNvSpPr txBox="1"/>
          <p:nvPr/>
        </p:nvSpPr>
        <p:spPr>
          <a:xfrm>
            <a:off x="850413" y="2258383"/>
            <a:ext cx="10328176" cy="2554545"/>
          </a:xfrm>
          <a:prstGeom prst="rect">
            <a:avLst/>
          </a:prstGeom>
          <a:noFill/>
        </p:spPr>
        <p:txBody>
          <a:bodyPr wrap="square" rtlCol="0">
            <a:spAutoFit/>
          </a:bodyPr>
          <a:lstStyle/>
          <a:p>
            <a:pPr algn="ctr"/>
            <a:endParaRPr lang="en-US" sz="32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Machine learning is a “field of study that gives computers the ability to learn without being explicitly programmed.” </a:t>
            </a:r>
          </a:p>
          <a:p>
            <a:pPr algn="ct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-Arthur Samuel, 1959</a:t>
            </a:r>
            <a:endParaRPr lang="en-US" sz="3200" b="1"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963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types of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0" name="TextBox 9">
            <a:extLst>
              <a:ext uri="{FF2B5EF4-FFF2-40B4-BE49-F238E27FC236}">
                <a16:creationId xmlns:a16="http://schemas.microsoft.com/office/drawing/2014/main" id="{7B9EF816-E019-455B-BA85-CC9853D8670D}"/>
              </a:ext>
            </a:extLst>
          </p:cNvPr>
          <p:cNvSpPr txBox="1"/>
          <p:nvPr/>
        </p:nvSpPr>
        <p:spPr>
          <a:xfrm>
            <a:off x="850413" y="2258383"/>
            <a:ext cx="10328176" cy="2492990"/>
          </a:xfrm>
          <a:prstGeom prst="rect">
            <a:avLst/>
          </a:prstGeom>
          <a:noFill/>
        </p:spPr>
        <p:txBody>
          <a:bodyPr wrap="square" rtlCol="0">
            <a:spAutoFit/>
          </a:bodyPr>
          <a:lstStyle/>
          <a:p>
            <a:pPr algn="ctr"/>
            <a:endParaRPr lang="en-US" sz="28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4800" dirty="0">
                <a:solidFill>
                  <a:srgbClr val="778A8B"/>
                </a:solidFill>
                <a:latin typeface="Lato" panose="020F0502020204030203" pitchFamily="34" charset="0"/>
                <a:ea typeface="Lato" panose="020F0502020204030203" pitchFamily="34" charset="0"/>
                <a:cs typeface="Lato" panose="020F0502020204030203" pitchFamily="34" charset="0"/>
              </a:rPr>
              <a:t>Supervised</a:t>
            </a:r>
          </a:p>
          <a:p>
            <a:pPr algn="ctr"/>
            <a:endParaRPr lang="en-US" sz="28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4800" dirty="0">
                <a:solidFill>
                  <a:srgbClr val="778A8B"/>
                </a:solidFill>
                <a:latin typeface="Lato" panose="020F0502020204030203" pitchFamily="34" charset="0"/>
                <a:ea typeface="Lato" panose="020F0502020204030203" pitchFamily="34" charset="0"/>
                <a:cs typeface="Lato" panose="020F0502020204030203" pitchFamily="34" charset="0"/>
              </a:rPr>
              <a:t>Unsupervised</a:t>
            </a:r>
          </a:p>
        </p:txBody>
      </p:sp>
    </p:spTree>
    <p:extLst>
      <p:ext uri="{BB962C8B-B14F-4D97-AF65-F5344CB8AC3E}">
        <p14:creationId xmlns:p14="http://schemas.microsoft.com/office/powerpoint/2010/main" val="3356085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615</TotalTime>
  <Words>865</Words>
  <Application>Microsoft Office PowerPoint</Application>
  <PresentationFormat>Widescreen</PresentationFormat>
  <Paragraphs>167</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Calibri Light</vt:lpstr>
      <vt:lpstr>Arial</vt:lpstr>
      <vt:lpstr>Lato</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Sun</dc:creator>
  <cp:lastModifiedBy>Matthew Sun</cp:lastModifiedBy>
  <cp:revision>9</cp:revision>
  <dcterms:created xsi:type="dcterms:W3CDTF">2017-12-23T01:01:29Z</dcterms:created>
  <dcterms:modified xsi:type="dcterms:W3CDTF">2018-01-19T00:29:26Z</dcterms:modified>
</cp:coreProperties>
</file>